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0.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9.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59" r:id="rId1"/>
  </p:sldMasterIdLst>
  <p:notesMasterIdLst>
    <p:notesMasterId r:id="rId24"/>
  </p:notesMasterIdLst>
  <p:sldIdLst>
    <p:sldId id="256" r:id="rId2"/>
    <p:sldId id="257" r:id="rId3"/>
    <p:sldId id="258" r:id="rId4"/>
    <p:sldId id="281" r:id="rId5"/>
    <p:sldId id="269" r:id="rId6"/>
    <p:sldId id="270" r:id="rId7"/>
    <p:sldId id="271" r:id="rId8"/>
    <p:sldId id="272" r:id="rId9"/>
    <p:sldId id="273" r:id="rId10"/>
    <p:sldId id="282" r:id="rId11"/>
    <p:sldId id="283" r:id="rId12"/>
    <p:sldId id="284" r:id="rId13"/>
    <p:sldId id="286" r:id="rId14"/>
    <p:sldId id="287" r:id="rId15"/>
    <p:sldId id="285" r:id="rId16"/>
    <p:sldId id="275" r:id="rId17"/>
    <p:sldId id="276" r:id="rId18"/>
    <p:sldId id="277" r:id="rId19"/>
    <p:sldId id="280" r:id="rId20"/>
    <p:sldId id="278" r:id="rId21"/>
    <p:sldId id="267" r:id="rId22"/>
    <p:sldId id="279"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ragati Jain" initials="PJ" lastIdx="1" clrIdx="0">
    <p:extLst>
      <p:ext uri="{19B8F6BF-5375-455C-9EA6-DF929625EA0E}">
        <p15:presenceInfo xmlns:p15="http://schemas.microsoft.com/office/powerpoint/2012/main" userId="6bccbdc32dbda960"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77B0F"/>
    <a:srgbClr val="B29F16"/>
    <a:srgbClr val="1C902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4620" autoAdjust="0"/>
  </p:normalViewPr>
  <p:slideViewPr>
    <p:cSldViewPr snapToGrid="0">
      <p:cViewPr varScale="1">
        <p:scale>
          <a:sx n="120" d="100"/>
          <a:sy n="120" d="100"/>
        </p:scale>
        <p:origin x="174" y="96"/>
      </p:cViewPr>
      <p:guideLst/>
    </p:cSldViewPr>
  </p:slideViewPr>
  <p:outlineViewPr>
    <p:cViewPr>
      <p:scale>
        <a:sx n="33" d="100"/>
        <a:sy n="33" d="100"/>
      </p:scale>
      <p:origin x="0" y="-2016"/>
    </p:cViewPr>
  </p:outlineViewPr>
  <p:notesTextViewPr>
    <p:cViewPr>
      <p:scale>
        <a:sx n="3" d="2"/>
        <a:sy n="3" d="2"/>
      </p:scale>
      <p:origin x="0" y="0"/>
    </p:cViewPr>
  </p:notesTextViewPr>
  <p:notesViewPr>
    <p:cSldViewPr snapToGrid="0">
      <p:cViewPr varScale="1">
        <p:scale>
          <a:sx n="87" d="100"/>
          <a:sy n="87" d="100"/>
        </p:scale>
        <p:origin x="3840" y="9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diagrams/_rels/data3.xml.rels><?xml version="1.0" encoding="UTF-8" standalone="yes"?>
<Relationships xmlns="http://schemas.openxmlformats.org/package/2006/relationships"><Relationship Id="rId3" Type="http://schemas.openxmlformats.org/officeDocument/2006/relationships/hyperlink" Target="https://www.youtube.com/watch?v=E9aarWMLJw0" TargetMode="External"/><Relationship Id="rId2" Type="http://schemas.openxmlformats.org/officeDocument/2006/relationships/hyperlink" Target="https://datavibe.co.uk/?blogcategory=Certification" TargetMode="External"/><Relationship Id="rId1" Type="http://schemas.openxmlformats.org/officeDocument/2006/relationships/hyperlink" Target="https://docs.microsoft.com/en-us/learn/certifications/exams/ai-900" TargetMode="External"/><Relationship Id="rId4" Type="http://schemas.openxmlformats.org/officeDocument/2006/relationships/hyperlink" Target="https://www.youtube.com/playlist?list=PLhLKc18P9YOAGdtSpB3y7WMkjJbi7dva_" TargetMode="External"/></Relationships>
</file>

<file path=ppt/diagrams/_rels/data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image" Target="../media/image43.png"/><Relationship Id="rId4" Type="http://schemas.openxmlformats.org/officeDocument/2006/relationships/image" Target="../media/image46.jpg"/></Relationships>
</file>

<file path=ppt/diagrams/_rels/drawing3.xml.rels><?xml version="1.0" encoding="UTF-8" standalone="yes"?>
<Relationships xmlns="http://schemas.openxmlformats.org/package/2006/relationships"><Relationship Id="rId3" Type="http://schemas.openxmlformats.org/officeDocument/2006/relationships/hyperlink" Target="https://www.youtube.com/watch?v=E9aarWMLJw0" TargetMode="External"/><Relationship Id="rId2" Type="http://schemas.openxmlformats.org/officeDocument/2006/relationships/hyperlink" Target="https://datavibe.co.uk/?blogcategory=Certification" TargetMode="External"/><Relationship Id="rId1" Type="http://schemas.openxmlformats.org/officeDocument/2006/relationships/hyperlink" Target="https://docs.microsoft.com/en-us/learn/certifications/exams/ai-900" TargetMode="External"/><Relationship Id="rId4" Type="http://schemas.openxmlformats.org/officeDocument/2006/relationships/hyperlink" Target="https://www.youtube.com/playlist?list=PLhLKc18P9YOAGdtSpB3y7WMkjJbi7dva_" TargetMode="External"/></Relationships>
</file>

<file path=ppt/diagrams/_rels/drawing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image" Target="../media/image43.png"/><Relationship Id="rId4" Type="http://schemas.openxmlformats.org/officeDocument/2006/relationships/image" Target="../media/image46.jp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6B2ADBC-0107-4C3C-9E2D-CF4C3CC3E046}"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GB"/>
        </a:p>
      </dgm:t>
    </dgm:pt>
    <dgm:pt modelId="{82C162D6-86EC-40E0-9C3B-6F09BE041AB1}">
      <dgm:prSet phldrT="[Text]"/>
      <dgm:spPr>
        <a:solidFill>
          <a:srgbClr val="E77B0F"/>
        </a:solidFill>
        <a:effectLst>
          <a:softEdge rad="63500"/>
        </a:effectLst>
      </dgm:spPr>
      <dgm:t>
        <a:bodyPr/>
        <a:lstStyle/>
        <a:p>
          <a:r>
            <a:rPr lang="en-US" dirty="0"/>
            <a:t>Describe Artificial Intelligence workloads and considerations    (15-20%)</a:t>
          </a:r>
          <a:endParaRPr lang="en-GB" dirty="0"/>
        </a:p>
      </dgm:t>
    </dgm:pt>
    <dgm:pt modelId="{63968B71-6F13-4082-8B62-DE2067A765E1}" type="parTrans" cxnId="{21BDF93E-D722-4A46-8F82-F3B81C61AB10}">
      <dgm:prSet/>
      <dgm:spPr/>
      <dgm:t>
        <a:bodyPr/>
        <a:lstStyle/>
        <a:p>
          <a:endParaRPr lang="en-GB"/>
        </a:p>
      </dgm:t>
    </dgm:pt>
    <dgm:pt modelId="{9013293E-7948-430A-9DA5-421950A86AE7}" type="sibTrans" cxnId="{21BDF93E-D722-4A46-8F82-F3B81C61AB10}">
      <dgm:prSet/>
      <dgm:spPr/>
      <dgm:t>
        <a:bodyPr/>
        <a:lstStyle/>
        <a:p>
          <a:endParaRPr lang="en-GB"/>
        </a:p>
      </dgm:t>
    </dgm:pt>
    <dgm:pt modelId="{803F39FD-7CFC-4D63-9EFA-EAC76026476B}">
      <dgm:prSet phldrT="[Text]"/>
      <dgm:spPr>
        <a:solidFill>
          <a:schemeClr val="bg1">
            <a:lumMod val="50000"/>
          </a:schemeClr>
        </a:solidFill>
        <a:effectLst>
          <a:softEdge rad="63500"/>
        </a:effectLst>
      </dgm:spPr>
      <dgm:t>
        <a:bodyPr/>
        <a:lstStyle/>
        <a:p>
          <a:r>
            <a:rPr lang="en-US" dirty="0"/>
            <a:t>Describe fundamental principles of Machine Learning on Azure (30-35%)</a:t>
          </a:r>
          <a:endParaRPr lang="en-GB" dirty="0"/>
        </a:p>
      </dgm:t>
    </dgm:pt>
    <dgm:pt modelId="{A7A18ED3-CC06-4E56-A2E9-18C27F32CF3A}" type="parTrans" cxnId="{7B8B75B6-D20A-4509-A130-D0FBF2868BB7}">
      <dgm:prSet/>
      <dgm:spPr/>
      <dgm:t>
        <a:bodyPr/>
        <a:lstStyle/>
        <a:p>
          <a:endParaRPr lang="en-GB"/>
        </a:p>
      </dgm:t>
    </dgm:pt>
    <dgm:pt modelId="{13E0E0F0-3343-49C1-856E-37B16A7C9580}" type="sibTrans" cxnId="{7B8B75B6-D20A-4509-A130-D0FBF2868BB7}">
      <dgm:prSet/>
      <dgm:spPr/>
      <dgm:t>
        <a:bodyPr/>
        <a:lstStyle/>
        <a:p>
          <a:endParaRPr lang="en-GB"/>
        </a:p>
      </dgm:t>
    </dgm:pt>
    <dgm:pt modelId="{05B25762-3CD5-4A52-9EE9-870BD44D3BCA}">
      <dgm:prSet phldrT="[Text]"/>
      <dgm:spPr>
        <a:solidFill>
          <a:srgbClr val="B29F16"/>
        </a:solidFill>
        <a:effectLst>
          <a:softEdge rad="63500"/>
        </a:effectLst>
      </dgm:spPr>
      <dgm:t>
        <a:bodyPr/>
        <a:lstStyle/>
        <a:p>
          <a:r>
            <a:rPr lang="en-US" dirty="0"/>
            <a:t>Describe features of Computer Vision workloads on Azure (15-20%)</a:t>
          </a:r>
          <a:endParaRPr lang="en-GB" dirty="0"/>
        </a:p>
      </dgm:t>
    </dgm:pt>
    <dgm:pt modelId="{4F3A3506-62DB-4C5E-BFFB-B53D9CFA688C}" type="parTrans" cxnId="{A2226DC1-F8BD-48CC-AD1A-708BEB3308FD}">
      <dgm:prSet/>
      <dgm:spPr/>
      <dgm:t>
        <a:bodyPr/>
        <a:lstStyle/>
        <a:p>
          <a:endParaRPr lang="en-GB"/>
        </a:p>
      </dgm:t>
    </dgm:pt>
    <dgm:pt modelId="{EA70F63B-83B6-4ACF-B2D0-F4ADBAAEE28C}" type="sibTrans" cxnId="{A2226DC1-F8BD-48CC-AD1A-708BEB3308FD}">
      <dgm:prSet/>
      <dgm:spPr/>
      <dgm:t>
        <a:bodyPr/>
        <a:lstStyle/>
        <a:p>
          <a:endParaRPr lang="en-GB"/>
        </a:p>
      </dgm:t>
    </dgm:pt>
    <dgm:pt modelId="{C14E56E5-A3B8-4B5F-AAE6-91D0EED325B6}">
      <dgm:prSet phldrT="[Text]"/>
      <dgm:spPr>
        <a:solidFill>
          <a:schemeClr val="tx2">
            <a:lumMod val="60000"/>
            <a:lumOff val="40000"/>
          </a:schemeClr>
        </a:solidFill>
        <a:effectLst>
          <a:softEdge rad="63500"/>
        </a:effectLst>
      </dgm:spPr>
      <dgm:t>
        <a:bodyPr/>
        <a:lstStyle/>
        <a:p>
          <a:r>
            <a:rPr lang="en-US" dirty="0"/>
            <a:t>Describe features of Natural Language Processing (NLP) workloads on Azure (15-20%)</a:t>
          </a:r>
          <a:endParaRPr lang="en-GB" dirty="0"/>
        </a:p>
      </dgm:t>
    </dgm:pt>
    <dgm:pt modelId="{37AA8B98-7CCB-4D34-BA27-A84488A11673}" type="parTrans" cxnId="{00F8C684-F920-411F-A3A3-1686AF29F062}">
      <dgm:prSet/>
      <dgm:spPr/>
      <dgm:t>
        <a:bodyPr/>
        <a:lstStyle/>
        <a:p>
          <a:endParaRPr lang="en-GB"/>
        </a:p>
      </dgm:t>
    </dgm:pt>
    <dgm:pt modelId="{D24A5B5D-4B34-468A-9F91-AE229A0A3BD5}" type="sibTrans" cxnId="{00F8C684-F920-411F-A3A3-1686AF29F062}">
      <dgm:prSet/>
      <dgm:spPr/>
      <dgm:t>
        <a:bodyPr/>
        <a:lstStyle/>
        <a:p>
          <a:endParaRPr lang="en-GB"/>
        </a:p>
      </dgm:t>
    </dgm:pt>
    <dgm:pt modelId="{469470F9-F384-4116-B2C3-E190249FDDFC}">
      <dgm:prSet phldrT="[Text]"/>
      <dgm:spPr>
        <a:solidFill>
          <a:srgbClr val="1C9022"/>
        </a:solidFill>
        <a:effectLst>
          <a:softEdge rad="63500"/>
        </a:effectLst>
      </dgm:spPr>
      <dgm:t>
        <a:bodyPr/>
        <a:lstStyle/>
        <a:p>
          <a:r>
            <a:rPr lang="en-US" dirty="0"/>
            <a:t>Describe features of Conversational AI workloads on Azure (15-20%)</a:t>
          </a:r>
          <a:endParaRPr lang="en-GB" dirty="0"/>
        </a:p>
      </dgm:t>
    </dgm:pt>
    <dgm:pt modelId="{D31B5521-D8DA-4546-865E-A0ADEA83F4B4}" type="parTrans" cxnId="{B6311F5F-EF0C-49D0-851A-9D3D9A61CF5E}">
      <dgm:prSet/>
      <dgm:spPr/>
      <dgm:t>
        <a:bodyPr/>
        <a:lstStyle/>
        <a:p>
          <a:endParaRPr lang="en-GB"/>
        </a:p>
      </dgm:t>
    </dgm:pt>
    <dgm:pt modelId="{2EEE2C56-AF6E-48EF-8250-84E7401A6B60}" type="sibTrans" cxnId="{B6311F5F-EF0C-49D0-851A-9D3D9A61CF5E}">
      <dgm:prSet/>
      <dgm:spPr/>
      <dgm:t>
        <a:bodyPr/>
        <a:lstStyle/>
        <a:p>
          <a:endParaRPr lang="en-GB"/>
        </a:p>
      </dgm:t>
    </dgm:pt>
    <dgm:pt modelId="{03086D5F-3445-4EB7-99A9-885164F27E65}" type="pres">
      <dgm:prSet presAssocID="{86B2ADBC-0107-4C3C-9E2D-CF4C3CC3E046}" presName="diagram" presStyleCnt="0">
        <dgm:presLayoutVars>
          <dgm:dir/>
          <dgm:resizeHandles val="exact"/>
        </dgm:presLayoutVars>
      </dgm:prSet>
      <dgm:spPr/>
    </dgm:pt>
    <dgm:pt modelId="{9E3828F8-9421-4F47-B44A-3858FD2F5346}" type="pres">
      <dgm:prSet presAssocID="{82C162D6-86EC-40E0-9C3B-6F09BE041AB1}" presName="node" presStyleLbl="node1" presStyleIdx="0" presStyleCnt="5">
        <dgm:presLayoutVars>
          <dgm:bulletEnabled val="1"/>
        </dgm:presLayoutVars>
      </dgm:prSet>
      <dgm:spPr/>
    </dgm:pt>
    <dgm:pt modelId="{4D4E2310-F9A1-4937-8195-E34ACBCF6E46}" type="pres">
      <dgm:prSet presAssocID="{9013293E-7948-430A-9DA5-421950A86AE7}" presName="sibTrans" presStyleCnt="0"/>
      <dgm:spPr/>
    </dgm:pt>
    <dgm:pt modelId="{BC27C669-9EC3-42B7-B049-8E13FB8CD260}" type="pres">
      <dgm:prSet presAssocID="{803F39FD-7CFC-4D63-9EFA-EAC76026476B}" presName="node" presStyleLbl="node1" presStyleIdx="1" presStyleCnt="5">
        <dgm:presLayoutVars>
          <dgm:bulletEnabled val="1"/>
        </dgm:presLayoutVars>
      </dgm:prSet>
      <dgm:spPr/>
    </dgm:pt>
    <dgm:pt modelId="{DF3076C9-99D9-4B37-9710-B63FA881333E}" type="pres">
      <dgm:prSet presAssocID="{13E0E0F0-3343-49C1-856E-37B16A7C9580}" presName="sibTrans" presStyleCnt="0"/>
      <dgm:spPr/>
    </dgm:pt>
    <dgm:pt modelId="{1028C6BB-5BF2-486D-B524-BA3C0CDB38B7}" type="pres">
      <dgm:prSet presAssocID="{05B25762-3CD5-4A52-9EE9-870BD44D3BCA}" presName="node" presStyleLbl="node1" presStyleIdx="2" presStyleCnt="5">
        <dgm:presLayoutVars>
          <dgm:bulletEnabled val="1"/>
        </dgm:presLayoutVars>
      </dgm:prSet>
      <dgm:spPr/>
    </dgm:pt>
    <dgm:pt modelId="{E37D82FB-E2E6-4540-A527-4D9159C2CAAD}" type="pres">
      <dgm:prSet presAssocID="{EA70F63B-83B6-4ACF-B2D0-F4ADBAAEE28C}" presName="sibTrans" presStyleCnt="0"/>
      <dgm:spPr/>
    </dgm:pt>
    <dgm:pt modelId="{ADEF4A47-68DB-440F-8925-953153FCD958}" type="pres">
      <dgm:prSet presAssocID="{C14E56E5-A3B8-4B5F-AAE6-91D0EED325B6}" presName="node" presStyleLbl="node1" presStyleIdx="3" presStyleCnt="5">
        <dgm:presLayoutVars>
          <dgm:bulletEnabled val="1"/>
        </dgm:presLayoutVars>
      </dgm:prSet>
      <dgm:spPr/>
    </dgm:pt>
    <dgm:pt modelId="{ED4DF718-262B-4E32-AC9F-B257E2F54D2B}" type="pres">
      <dgm:prSet presAssocID="{D24A5B5D-4B34-468A-9F91-AE229A0A3BD5}" presName="sibTrans" presStyleCnt="0"/>
      <dgm:spPr/>
    </dgm:pt>
    <dgm:pt modelId="{C90C3A3F-5900-4599-BBB5-D86909827BD8}" type="pres">
      <dgm:prSet presAssocID="{469470F9-F384-4116-B2C3-E190249FDDFC}" presName="node" presStyleLbl="node1" presStyleIdx="4" presStyleCnt="5">
        <dgm:presLayoutVars>
          <dgm:bulletEnabled val="1"/>
        </dgm:presLayoutVars>
      </dgm:prSet>
      <dgm:spPr/>
    </dgm:pt>
  </dgm:ptLst>
  <dgm:cxnLst>
    <dgm:cxn modelId="{A7A6D211-4048-45E6-BAD3-72EA336B5C17}" type="presOf" srcId="{803F39FD-7CFC-4D63-9EFA-EAC76026476B}" destId="{BC27C669-9EC3-42B7-B049-8E13FB8CD260}" srcOrd="0" destOrd="0" presId="urn:microsoft.com/office/officeart/2005/8/layout/default"/>
    <dgm:cxn modelId="{F7F4F125-85A8-46AA-953B-CABA5A68B380}" type="presOf" srcId="{82C162D6-86EC-40E0-9C3B-6F09BE041AB1}" destId="{9E3828F8-9421-4F47-B44A-3858FD2F5346}" srcOrd="0" destOrd="0" presId="urn:microsoft.com/office/officeart/2005/8/layout/default"/>
    <dgm:cxn modelId="{21BDF93E-D722-4A46-8F82-F3B81C61AB10}" srcId="{86B2ADBC-0107-4C3C-9E2D-CF4C3CC3E046}" destId="{82C162D6-86EC-40E0-9C3B-6F09BE041AB1}" srcOrd="0" destOrd="0" parTransId="{63968B71-6F13-4082-8B62-DE2067A765E1}" sibTransId="{9013293E-7948-430A-9DA5-421950A86AE7}"/>
    <dgm:cxn modelId="{0EFDAD5D-2F44-4282-993B-5FDEA74A99F4}" type="presOf" srcId="{469470F9-F384-4116-B2C3-E190249FDDFC}" destId="{C90C3A3F-5900-4599-BBB5-D86909827BD8}" srcOrd="0" destOrd="0" presId="urn:microsoft.com/office/officeart/2005/8/layout/default"/>
    <dgm:cxn modelId="{B6311F5F-EF0C-49D0-851A-9D3D9A61CF5E}" srcId="{86B2ADBC-0107-4C3C-9E2D-CF4C3CC3E046}" destId="{469470F9-F384-4116-B2C3-E190249FDDFC}" srcOrd="4" destOrd="0" parTransId="{D31B5521-D8DA-4546-865E-A0ADEA83F4B4}" sibTransId="{2EEE2C56-AF6E-48EF-8250-84E7401A6B60}"/>
    <dgm:cxn modelId="{70E5596E-3669-482D-86B1-D652135E4A98}" type="presOf" srcId="{C14E56E5-A3B8-4B5F-AAE6-91D0EED325B6}" destId="{ADEF4A47-68DB-440F-8925-953153FCD958}" srcOrd="0" destOrd="0" presId="urn:microsoft.com/office/officeart/2005/8/layout/default"/>
    <dgm:cxn modelId="{00F8C684-F920-411F-A3A3-1686AF29F062}" srcId="{86B2ADBC-0107-4C3C-9E2D-CF4C3CC3E046}" destId="{C14E56E5-A3B8-4B5F-AAE6-91D0EED325B6}" srcOrd="3" destOrd="0" parTransId="{37AA8B98-7CCB-4D34-BA27-A84488A11673}" sibTransId="{D24A5B5D-4B34-468A-9F91-AE229A0A3BD5}"/>
    <dgm:cxn modelId="{BCA7429A-20AE-49E8-B10C-FA165A642F8D}" type="presOf" srcId="{86B2ADBC-0107-4C3C-9E2D-CF4C3CC3E046}" destId="{03086D5F-3445-4EB7-99A9-885164F27E65}" srcOrd="0" destOrd="0" presId="urn:microsoft.com/office/officeart/2005/8/layout/default"/>
    <dgm:cxn modelId="{7B8B75B6-D20A-4509-A130-D0FBF2868BB7}" srcId="{86B2ADBC-0107-4C3C-9E2D-CF4C3CC3E046}" destId="{803F39FD-7CFC-4D63-9EFA-EAC76026476B}" srcOrd="1" destOrd="0" parTransId="{A7A18ED3-CC06-4E56-A2E9-18C27F32CF3A}" sibTransId="{13E0E0F0-3343-49C1-856E-37B16A7C9580}"/>
    <dgm:cxn modelId="{A02957BE-B707-4D9B-B98C-4BD06C4B17F5}" type="presOf" srcId="{05B25762-3CD5-4A52-9EE9-870BD44D3BCA}" destId="{1028C6BB-5BF2-486D-B524-BA3C0CDB38B7}" srcOrd="0" destOrd="0" presId="urn:microsoft.com/office/officeart/2005/8/layout/default"/>
    <dgm:cxn modelId="{A2226DC1-F8BD-48CC-AD1A-708BEB3308FD}" srcId="{86B2ADBC-0107-4C3C-9E2D-CF4C3CC3E046}" destId="{05B25762-3CD5-4A52-9EE9-870BD44D3BCA}" srcOrd="2" destOrd="0" parTransId="{4F3A3506-62DB-4C5E-BFFB-B53D9CFA688C}" sibTransId="{EA70F63B-83B6-4ACF-B2D0-F4ADBAAEE28C}"/>
    <dgm:cxn modelId="{FDF8B1F3-4BE9-4CBA-A755-A080F75120B1}" type="presParOf" srcId="{03086D5F-3445-4EB7-99A9-885164F27E65}" destId="{9E3828F8-9421-4F47-B44A-3858FD2F5346}" srcOrd="0" destOrd="0" presId="urn:microsoft.com/office/officeart/2005/8/layout/default"/>
    <dgm:cxn modelId="{F66306DD-51EE-422F-A982-6E5B4543097D}" type="presParOf" srcId="{03086D5F-3445-4EB7-99A9-885164F27E65}" destId="{4D4E2310-F9A1-4937-8195-E34ACBCF6E46}" srcOrd="1" destOrd="0" presId="urn:microsoft.com/office/officeart/2005/8/layout/default"/>
    <dgm:cxn modelId="{D3E1C04A-958E-4910-9DE1-D7ED1B392CFD}" type="presParOf" srcId="{03086D5F-3445-4EB7-99A9-885164F27E65}" destId="{BC27C669-9EC3-42B7-B049-8E13FB8CD260}" srcOrd="2" destOrd="0" presId="urn:microsoft.com/office/officeart/2005/8/layout/default"/>
    <dgm:cxn modelId="{AB9C7EAB-1946-4E56-B18D-96F86D2CA6F2}" type="presParOf" srcId="{03086D5F-3445-4EB7-99A9-885164F27E65}" destId="{DF3076C9-99D9-4B37-9710-B63FA881333E}" srcOrd="3" destOrd="0" presId="urn:microsoft.com/office/officeart/2005/8/layout/default"/>
    <dgm:cxn modelId="{AB7C2C5B-F773-403E-8B5E-368BA7513168}" type="presParOf" srcId="{03086D5F-3445-4EB7-99A9-885164F27E65}" destId="{1028C6BB-5BF2-486D-B524-BA3C0CDB38B7}" srcOrd="4" destOrd="0" presId="urn:microsoft.com/office/officeart/2005/8/layout/default"/>
    <dgm:cxn modelId="{A421008B-F8DE-46C2-96FF-1ABABA9D50E6}" type="presParOf" srcId="{03086D5F-3445-4EB7-99A9-885164F27E65}" destId="{E37D82FB-E2E6-4540-A527-4D9159C2CAAD}" srcOrd="5" destOrd="0" presId="urn:microsoft.com/office/officeart/2005/8/layout/default"/>
    <dgm:cxn modelId="{81C4441F-D9C9-4CD7-B49C-A927EB40F9DA}" type="presParOf" srcId="{03086D5F-3445-4EB7-99A9-885164F27E65}" destId="{ADEF4A47-68DB-440F-8925-953153FCD958}" srcOrd="6" destOrd="0" presId="urn:microsoft.com/office/officeart/2005/8/layout/default"/>
    <dgm:cxn modelId="{2D0BE84A-F9B4-4496-BEAE-0DAEE8E7B410}" type="presParOf" srcId="{03086D5F-3445-4EB7-99A9-885164F27E65}" destId="{ED4DF718-262B-4E32-AC9F-B257E2F54D2B}" srcOrd="7" destOrd="0" presId="urn:microsoft.com/office/officeart/2005/8/layout/default"/>
    <dgm:cxn modelId="{DE723336-0590-4714-9C50-515DBF609A2F}" type="presParOf" srcId="{03086D5F-3445-4EB7-99A9-885164F27E65}" destId="{C90C3A3F-5900-4599-BBB5-D86909827BD8}" srcOrd="8" destOrd="0" presId="urn:microsoft.com/office/officeart/2005/8/layout/defaul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621226D-74B5-44F6-8D18-0DCF981A12BE}" type="doc">
      <dgm:prSet loTypeId="urn:microsoft.com/office/officeart/2005/8/layout/pyramid2" loCatId="list" qsTypeId="urn:microsoft.com/office/officeart/2005/8/quickstyle/3d2" qsCatId="3D" csTypeId="urn:microsoft.com/office/officeart/2005/8/colors/accent1_2" csCatId="accent1" phldr="1"/>
      <dgm:spPr/>
    </dgm:pt>
    <dgm:pt modelId="{313EFB11-3698-4118-9AB5-611BDA14B489}">
      <dgm:prSet phldrT="[Text]" custT="1"/>
      <dgm:spPr>
        <a:solidFill>
          <a:srgbClr val="0070C0">
            <a:alpha val="90000"/>
          </a:srgbClr>
        </a:solidFill>
        <a:ln>
          <a:solidFill>
            <a:srgbClr val="B29F16"/>
          </a:solidFill>
        </a:ln>
        <a:effectLst>
          <a:softEdge rad="63500"/>
        </a:effectLst>
      </dgm:spPr>
      <dgm:t>
        <a:bodyPr/>
        <a:lstStyle/>
        <a:p>
          <a:pPr algn="l"/>
          <a:r>
            <a:rPr lang="en-US" sz="1800" u="none" dirty="0">
              <a:solidFill>
                <a:schemeClr val="bg1"/>
              </a:solidFill>
              <a:effectLst>
                <a:outerShdw blurRad="38100" dist="38100" dir="2700000" algn="tl">
                  <a:srgbClr val="000000">
                    <a:alpha val="43137"/>
                  </a:srgbClr>
                </a:outerShdw>
              </a:effectLst>
            </a:rPr>
            <a:t>Type of Exam Questions</a:t>
          </a:r>
        </a:p>
        <a:p>
          <a:pPr algn="l"/>
          <a:r>
            <a:rPr lang="en-US" sz="1600" dirty="0">
              <a:solidFill>
                <a:schemeClr val="bg1"/>
              </a:solidFill>
            </a:rPr>
            <a:t>Multiple choice questions</a:t>
          </a:r>
        </a:p>
        <a:p>
          <a:pPr algn="l"/>
          <a:r>
            <a:rPr lang="en-GB" sz="1600" dirty="0">
              <a:solidFill>
                <a:schemeClr val="bg1"/>
              </a:solidFill>
            </a:rPr>
            <a:t>Drag &amp; drop questions</a:t>
          </a:r>
        </a:p>
        <a:p>
          <a:pPr algn="l"/>
          <a:r>
            <a:rPr lang="en-GB" sz="1600" dirty="0">
              <a:solidFill>
                <a:schemeClr val="bg1"/>
              </a:solidFill>
            </a:rPr>
            <a:t>True/False questions</a:t>
          </a:r>
        </a:p>
        <a:p>
          <a:pPr algn="l"/>
          <a:r>
            <a:rPr lang="en-GB" sz="1600" dirty="0">
              <a:solidFill>
                <a:schemeClr val="bg1"/>
              </a:solidFill>
            </a:rPr>
            <a:t>Fill in the blanks questions</a:t>
          </a:r>
        </a:p>
      </dgm:t>
    </dgm:pt>
    <dgm:pt modelId="{E62CD6B7-87D2-4206-984D-B6A04A4B94E1}" type="parTrans" cxnId="{FAB4857A-9BB3-4763-87D1-BB63838E2448}">
      <dgm:prSet/>
      <dgm:spPr/>
      <dgm:t>
        <a:bodyPr/>
        <a:lstStyle/>
        <a:p>
          <a:endParaRPr lang="en-GB"/>
        </a:p>
      </dgm:t>
    </dgm:pt>
    <dgm:pt modelId="{B723FC17-94BB-4653-AB54-2E2BF3926B3E}" type="sibTrans" cxnId="{FAB4857A-9BB3-4763-87D1-BB63838E2448}">
      <dgm:prSet/>
      <dgm:spPr/>
      <dgm:t>
        <a:bodyPr/>
        <a:lstStyle/>
        <a:p>
          <a:endParaRPr lang="en-GB"/>
        </a:p>
      </dgm:t>
    </dgm:pt>
    <dgm:pt modelId="{077564A9-430F-47F8-978E-D911434E4190}">
      <dgm:prSet phldrT="[Text]" custT="1"/>
      <dgm:spPr>
        <a:solidFill>
          <a:srgbClr val="0070C0">
            <a:alpha val="90000"/>
          </a:srgbClr>
        </a:solidFill>
        <a:ln>
          <a:solidFill>
            <a:srgbClr val="B29F16"/>
          </a:solidFill>
        </a:ln>
        <a:effectLst>
          <a:softEdge rad="63500"/>
        </a:effectLst>
      </dgm:spPr>
      <dgm:t>
        <a:bodyPr/>
        <a:lstStyle/>
        <a:p>
          <a:pPr algn="l"/>
          <a:r>
            <a:rPr lang="en-US" sz="1800" u="none" dirty="0">
              <a:solidFill>
                <a:schemeClr val="bg1"/>
              </a:solidFill>
              <a:effectLst>
                <a:outerShdw blurRad="38100" dist="38100" dir="2700000" algn="tl">
                  <a:srgbClr val="000000">
                    <a:alpha val="43137"/>
                  </a:srgbClr>
                </a:outerShdw>
              </a:effectLst>
            </a:rPr>
            <a:t>Question Statistics</a:t>
          </a:r>
        </a:p>
        <a:p>
          <a:pPr algn="l"/>
          <a:r>
            <a:rPr lang="en-US" sz="1600" u="none" dirty="0">
              <a:solidFill>
                <a:schemeClr val="bg1"/>
              </a:solidFill>
              <a:effectLst/>
            </a:rPr>
            <a:t>Number of Questions</a:t>
          </a:r>
          <a:r>
            <a:rPr lang="en-US" sz="1800" dirty="0">
              <a:solidFill>
                <a:schemeClr val="bg1"/>
              </a:solidFill>
              <a:effectLst/>
            </a:rPr>
            <a:t>: </a:t>
          </a:r>
          <a:r>
            <a:rPr lang="en-US" sz="1600" dirty="0">
              <a:solidFill>
                <a:schemeClr val="bg1"/>
              </a:solidFill>
              <a:effectLst/>
            </a:rPr>
            <a:t>50-53</a:t>
          </a:r>
        </a:p>
        <a:p>
          <a:pPr algn="l"/>
          <a:r>
            <a:rPr lang="en-US" sz="1600" u="none" dirty="0">
              <a:solidFill>
                <a:schemeClr val="bg1"/>
              </a:solidFill>
              <a:effectLst/>
            </a:rPr>
            <a:t>Total Exam Duration</a:t>
          </a:r>
          <a:r>
            <a:rPr lang="en-US" sz="1600" dirty="0">
              <a:solidFill>
                <a:schemeClr val="bg1"/>
              </a:solidFill>
              <a:effectLst/>
            </a:rPr>
            <a:t>: 90 minutes</a:t>
          </a:r>
        </a:p>
        <a:p>
          <a:pPr algn="l"/>
          <a:r>
            <a:rPr lang="en-US" sz="1600" u="none" dirty="0">
              <a:solidFill>
                <a:schemeClr val="bg1"/>
              </a:solidFill>
              <a:effectLst/>
            </a:rPr>
            <a:t>Passing Score: </a:t>
          </a:r>
          <a:r>
            <a:rPr lang="en-US" sz="1600" dirty="0">
              <a:solidFill>
                <a:schemeClr val="bg1"/>
              </a:solidFill>
              <a:effectLst/>
            </a:rPr>
            <a:t>700 out of 1000</a:t>
          </a:r>
        </a:p>
      </dgm:t>
    </dgm:pt>
    <dgm:pt modelId="{2733D037-8FB2-48B2-BF6B-7654A8CF889B}" type="parTrans" cxnId="{B0715F29-4F8E-4834-AFFA-5913CAB7F902}">
      <dgm:prSet/>
      <dgm:spPr/>
      <dgm:t>
        <a:bodyPr/>
        <a:lstStyle/>
        <a:p>
          <a:endParaRPr lang="en-GB"/>
        </a:p>
      </dgm:t>
    </dgm:pt>
    <dgm:pt modelId="{7FFC0B8E-5BA9-4327-BA45-950A3A241A2F}" type="sibTrans" cxnId="{B0715F29-4F8E-4834-AFFA-5913CAB7F902}">
      <dgm:prSet/>
      <dgm:spPr/>
      <dgm:t>
        <a:bodyPr/>
        <a:lstStyle/>
        <a:p>
          <a:endParaRPr lang="en-GB"/>
        </a:p>
      </dgm:t>
    </dgm:pt>
    <dgm:pt modelId="{49EAC40A-CBA4-4259-B716-EFCBF6FF04F5}">
      <dgm:prSet phldrT="[Text]" custT="1"/>
      <dgm:spPr>
        <a:solidFill>
          <a:srgbClr val="0070C0">
            <a:alpha val="90000"/>
          </a:srgbClr>
        </a:solidFill>
        <a:ln>
          <a:solidFill>
            <a:srgbClr val="B29F16"/>
          </a:solidFill>
        </a:ln>
        <a:effectLst>
          <a:softEdge rad="63500"/>
        </a:effectLst>
      </dgm:spPr>
      <dgm:t>
        <a:bodyPr/>
        <a:lstStyle/>
        <a:p>
          <a:pPr algn="l"/>
          <a:r>
            <a:rPr lang="en-US" sz="1600" dirty="0">
              <a:solidFill>
                <a:schemeClr val="bg1"/>
              </a:solidFill>
            </a:rPr>
            <a:t>There are some un-scored questions that are asked to improve the experience with the exam. They are like feedback questions.</a:t>
          </a:r>
          <a:endParaRPr lang="en-GB" sz="1600" dirty="0">
            <a:solidFill>
              <a:schemeClr val="bg1"/>
            </a:solidFill>
          </a:endParaRPr>
        </a:p>
      </dgm:t>
    </dgm:pt>
    <dgm:pt modelId="{FEEEC4B4-84E1-444B-B79B-291975CBC3AF}" type="parTrans" cxnId="{C71726C6-83EA-4B48-98B9-0B908B013491}">
      <dgm:prSet/>
      <dgm:spPr/>
      <dgm:t>
        <a:bodyPr/>
        <a:lstStyle/>
        <a:p>
          <a:endParaRPr lang="en-GB"/>
        </a:p>
      </dgm:t>
    </dgm:pt>
    <dgm:pt modelId="{02AF9CC4-2710-448C-B8E7-5EBD5A0971CA}" type="sibTrans" cxnId="{C71726C6-83EA-4B48-98B9-0B908B013491}">
      <dgm:prSet/>
      <dgm:spPr/>
      <dgm:t>
        <a:bodyPr/>
        <a:lstStyle/>
        <a:p>
          <a:endParaRPr lang="en-GB"/>
        </a:p>
      </dgm:t>
    </dgm:pt>
    <dgm:pt modelId="{4E6F6822-459F-4521-B1E2-58E7B6A3DD7F}" type="pres">
      <dgm:prSet presAssocID="{D621226D-74B5-44F6-8D18-0DCF981A12BE}" presName="compositeShape" presStyleCnt="0">
        <dgm:presLayoutVars>
          <dgm:dir/>
          <dgm:resizeHandles/>
        </dgm:presLayoutVars>
      </dgm:prSet>
      <dgm:spPr/>
    </dgm:pt>
    <dgm:pt modelId="{53AA7F51-C957-4BCF-A28C-D1EE65AE1FB6}" type="pres">
      <dgm:prSet presAssocID="{D621226D-74B5-44F6-8D18-0DCF981A12BE}" presName="pyramid" presStyleLbl="node1" presStyleIdx="0" presStyleCnt="1"/>
      <dgm:spPr>
        <a:solidFill>
          <a:srgbClr val="B29F16"/>
        </a:solidFill>
        <a:scene3d>
          <a:camera prst="orthographicFront"/>
          <a:lightRig rig="threePt" dir="t">
            <a:rot lat="0" lon="0" rev="7500000"/>
          </a:lightRig>
        </a:scene3d>
        <a:sp3d prstMaterial="plastic">
          <a:bevelT w="127000" h="25400" prst="angle"/>
        </a:sp3d>
      </dgm:spPr>
    </dgm:pt>
    <dgm:pt modelId="{A7016A65-5D1E-41BF-AEB6-2BEDE542F30D}" type="pres">
      <dgm:prSet presAssocID="{D621226D-74B5-44F6-8D18-0DCF981A12BE}" presName="theList" presStyleCnt="0"/>
      <dgm:spPr/>
    </dgm:pt>
    <dgm:pt modelId="{F903CF11-D3FE-4DB5-8F99-85E801C34A4B}" type="pres">
      <dgm:prSet presAssocID="{313EFB11-3698-4118-9AB5-611BDA14B489}" presName="aNode" presStyleLbl="fgAcc1" presStyleIdx="0" presStyleCnt="3">
        <dgm:presLayoutVars>
          <dgm:bulletEnabled val="1"/>
        </dgm:presLayoutVars>
      </dgm:prSet>
      <dgm:spPr/>
    </dgm:pt>
    <dgm:pt modelId="{07C4E5F4-A0EA-47A4-9CE0-1FE578B814D6}" type="pres">
      <dgm:prSet presAssocID="{313EFB11-3698-4118-9AB5-611BDA14B489}" presName="aSpace" presStyleCnt="0"/>
      <dgm:spPr/>
    </dgm:pt>
    <dgm:pt modelId="{E3B6F54E-1707-4231-8742-10B3744F89B0}" type="pres">
      <dgm:prSet presAssocID="{077564A9-430F-47F8-978E-D911434E4190}" presName="aNode" presStyleLbl="fgAcc1" presStyleIdx="1" presStyleCnt="3">
        <dgm:presLayoutVars>
          <dgm:bulletEnabled val="1"/>
        </dgm:presLayoutVars>
      </dgm:prSet>
      <dgm:spPr/>
    </dgm:pt>
    <dgm:pt modelId="{CEA69112-FC32-439C-B2FC-38C54E58B90B}" type="pres">
      <dgm:prSet presAssocID="{077564A9-430F-47F8-978E-D911434E4190}" presName="aSpace" presStyleCnt="0"/>
      <dgm:spPr/>
    </dgm:pt>
    <dgm:pt modelId="{0C224AFA-8C3B-4AF5-8BB9-D66FFF74AE9D}" type="pres">
      <dgm:prSet presAssocID="{49EAC40A-CBA4-4259-B716-EFCBF6FF04F5}" presName="aNode" presStyleLbl="fgAcc1" presStyleIdx="2" presStyleCnt="3">
        <dgm:presLayoutVars>
          <dgm:bulletEnabled val="1"/>
        </dgm:presLayoutVars>
      </dgm:prSet>
      <dgm:spPr/>
    </dgm:pt>
    <dgm:pt modelId="{6E30F50C-3C3D-4324-A81B-086A3B5B626A}" type="pres">
      <dgm:prSet presAssocID="{49EAC40A-CBA4-4259-B716-EFCBF6FF04F5}" presName="aSpace" presStyleCnt="0"/>
      <dgm:spPr/>
    </dgm:pt>
  </dgm:ptLst>
  <dgm:cxnLst>
    <dgm:cxn modelId="{B4DD2908-13AE-41E4-8036-3B047F6FD85E}" type="presOf" srcId="{49EAC40A-CBA4-4259-B716-EFCBF6FF04F5}" destId="{0C224AFA-8C3B-4AF5-8BB9-D66FFF74AE9D}" srcOrd="0" destOrd="0" presId="urn:microsoft.com/office/officeart/2005/8/layout/pyramid2"/>
    <dgm:cxn modelId="{B0715F29-4F8E-4834-AFFA-5913CAB7F902}" srcId="{D621226D-74B5-44F6-8D18-0DCF981A12BE}" destId="{077564A9-430F-47F8-978E-D911434E4190}" srcOrd="1" destOrd="0" parTransId="{2733D037-8FB2-48B2-BF6B-7654A8CF889B}" sibTransId="{7FFC0B8E-5BA9-4327-BA45-950A3A241A2F}"/>
    <dgm:cxn modelId="{FAB4857A-9BB3-4763-87D1-BB63838E2448}" srcId="{D621226D-74B5-44F6-8D18-0DCF981A12BE}" destId="{313EFB11-3698-4118-9AB5-611BDA14B489}" srcOrd="0" destOrd="0" parTransId="{E62CD6B7-87D2-4206-984D-B6A04A4B94E1}" sibTransId="{B723FC17-94BB-4653-AB54-2E2BF3926B3E}"/>
    <dgm:cxn modelId="{27F0CF98-CFC5-4586-8FAC-2C204BE9470C}" type="presOf" srcId="{313EFB11-3698-4118-9AB5-611BDA14B489}" destId="{F903CF11-D3FE-4DB5-8F99-85E801C34A4B}" srcOrd="0" destOrd="0" presId="urn:microsoft.com/office/officeart/2005/8/layout/pyramid2"/>
    <dgm:cxn modelId="{C71726C6-83EA-4B48-98B9-0B908B013491}" srcId="{D621226D-74B5-44F6-8D18-0DCF981A12BE}" destId="{49EAC40A-CBA4-4259-B716-EFCBF6FF04F5}" srcOrd="2" destOrd="0" parTransId="{FEEEC4B4-84E1-444B-B79B-291975CBC3AF}" sibTransId="{02AF9CC4-2710-448C-B8E7-5EBD5A0971CA}"/>
    <dgm:cxn modelId="{1F0F9DC6-25E8-4FBB-B6ED-7A772728B939}" type="presOf" srcId="{D621226D-74B5-44F6-8D18-0DCF981A12BE}" destId="{4E6F6822-459F-4521-B1E2-58E7B6A3DD7F}" srcOrd="0" destOrd="0" presId="urn:microsoft.com/office/officeart/2005/8/layout/pyramid2"/>
    <dgm:cxn modelId="{6B122ACD-3652-475E-B118-08767B3ADABA}" type="presOf" srcId="{077564A9-430F-47F8-978E-D911434E4190}" destId="{E3B6F54E-1707-4231-8742-10B3744F89B0}" srcOrd="0" destOrd="0" presId="urn:microsoft.com/office/officeart/2005/8/layout/pyramid2"/>
    <dgm:cxn modelId="{359FFC80-7E94-4FA1-8416-7D22D64AD1A7}" type="presParOf" srcId="{4E6F6822-459F-4521-B1E2-58E7B6A3DD7F}" destId="{53AA7F51-C957-4BCF-A28C-D1EE65AE1FB6}" srcOrd="0" destOrd="0" presId="urn:microsoft.com/office/officeart/2005/8/layout/pyramid2"/>
    <dgm:cxn modelId="{09ABACBE-07DF-4F38-ADA0-CE4F6F890DE4}" type="presParOf" srcId="{4E6F6822-459F-4521-B1E2-58E7B6A3DD7F}" destId="{A7016A65-5D1E-41BF-AEB6-2BEDE542F30D}" srcOrd="1" destOrd="0" presId="urn:microsoft.com/office/officeart/2005/8/layout/pyramid2"/>
    <dgm:cxn modelId="{F7917042-6E11-4D2A-9294-5D19EDAA2842}" type="presParOf" srcId="{A7016A65-5D1E-41BF-AEB6-2BEDE542F30D}" destId="{F903CF11-D3FE-4DB5-8F99-85E801C34A4B}" srcOrd="0" destOrd="0" presId="urn:microsoft.com/office/officeart/2005/8/layout/pyramid2"/>
    <dgm:cxn modelId="{06C64BDD-8EEE-40AC-8F73-05E28D8EE6F2}" type="presParOf" srcId="{A7016A65-5D1E-41BF-AEB6-2BEDE542F30D}" destId="{07C4E5F4-A0EA-47A4-9CE0-1FE578B814D6}" srcOrd="1" destOrd="0" presId="urn:microsoft.com/office/officeart/2005/8/layout/pyramid2"/>
    <dgm:cxn modelId="{E9AB7C0D-95C2-4C0F-8D32-DA19268E0189}" type="presParOf" srcId="{A7016A65-5D1E-41BF-AEB6-2BEDE542F30D}" destId="{E3B6F54E-1707-4231-8742-10B3744F89B0}" srcOrd="2" destOrd="0" presId="urn:microsoft.com/office/officeart/2005/8/layout/pyramid2"/>
    <dgm:cxn modelId="{21FCE9CE-D49A-41AA-82DB-47A4B8161638}" type="presParOf" srcId="{A7016A65-5D1E-41BF-AEB6-2BEDE542F30D}" destId="{CEA69112-FC32-439C-B2FC-38C54E58B90B}" srcOrd="3" destOrd="0" presId="urn:microsoft.com/office/officeart/2005/8/layout/pyramid2"/>
    <dgm:cxn modelId="{FAB38EBB-38B5-410F-90C1-55711B992979}" type="presParOf" srcId="{A7016A65-5D1E-41BF-AEB6-2BEDE542F30D}" destId="{0C224AFA-8C3B-4AF5-8BB9-D66FFF74AE9D}" srcOrd="4" destOrd="0" presId="urn:microsoft.com/office/officeart/2005/8/layout/pyramid2"/>
    <dgm:cxn modelId="{0A1BB9D0-0758-40B2-9E99-99D5F4AEBD7F}" type="presParOf" srcId="{A7016A65-5D1E-41BF-AEB6-2BEDE542F30D}" destId="{6E30F50C-3C3D-4324-A81B-086A3B5B626A}" srcOrd="5" destOrd="0" presId="urn:microsoft.com/office/officeart/2005/8/layout/pyramid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872AF09-092C-494F-9B04-D690201C98B4}" type="doc">
      <dgm:prSet loTypeId="urn:diagrams.loki3.com/BracketList" loCatId="list" qsTypeId="urn:microsoft.com/office/officeart/2005/8/quickstyle/simple1" qsCatId="simple" csTypeId="urn:microsoft.com/office/officeart/2005/8/colors/accent1_2" csCatId="accent1" phldr="1"/>
      <dgm:spPr/>
      <dgm:t>
        <a:bodyPr/>
        <a:lstStyle/>
        <a:p>
          <a:endParaRPr lang="en-GB"/>
        </a:p>
      </dgm:t>
    </dgm:pt>
    <dgm:pt modelId="{33A6A635-0D41-4C9D-A0E5-CAF934610A14}">
      <dgm:prSet phldrT="[Text]" custT="1"/>
      <dgm:spPr/>
      <dgm:t>
        <a:bodyPr/>
        <a:lstStyle/>
        <a:p>
          <a:pPr algn="ctr"/>
          <a:r>
            <a:rPr lang="en-US" sz="4000" dirty="0"/>
            <a:t>Microsoft Learn Paths</a:t>
          </a:r>
          <a:endParaRPr lang="en-GB" sz="4000" dirty="0"/>
        </a:p>
      </dgm:t>
    </dgm:pt>
    <dgm:pt modelId="{7C7CE351-DB1A-48A8-AA5C-2E4C3864789C}" type="parTrans" cxnId="{9993689E-1A88-4BA2-88EE-F4772A65A143}">
      <dgm:prSet/>
      <dgm:spPr/>
      <dgm:t>
        <a:bodyPr/>
        <a:lstStyle/>
        <a:p>
          <a:endParaRPr lang="en-GB"/>
        </a:p>
      </dgm:t>
    </dgm:pt>
    <dgm:pt modelId="{4F4B0D48-4EAD-4A18-A4C9-4952F310783C}" type="sibTrans" cxnId="{9993689E-1A88-4BA2-88EE-F4772A65A143}">
      <dgm:prSet/>
      <dgm:spPr/>
      <dgm:t>
        <a:bodyPr/>
        <a:lstStyle/>
        <a:p>
          <a:endParaRPr lang="en-GB"/>
        </a:p>
      </dgm:t>
    </dgm:pt>
    <dgm:pt modelId="{307E7DD1-0542-4137-8D90-3E2687BE7CB4}">
      <dgm:prSet phldrT="[Text]" custT="1"/>
      <dgm:spPr>
        <a:solidFill>
          <a:srgbClr val="E77B0F"/>
        </a:solidFill>
      </dgm:spPr>
      <dgm:t>
        <a:bodyPr/>
        <a:lstStyle/>
        <a:p>
          <a:r>
            <a:rPr lang="en-US" sz="1400" dirty="0"/>
            <a:t>Microsoft has provided really good online learning paths for this exam and trust me they are really good and more then enough to pass this exam. </a:t>
          </a:r>
          <a:r>
            <a:rPr lang="en-US" sz="1400" dirty="0">
              <a:hlinkClick xmlns:r="http://schemas.openxmlformats.org/officeDocument/2006/relationships" r:id="rId1"/>
            </a:rPr>
            <a:t>These learning paths can be found here.</a:t>
          </a:r>
          <a:r>
            <a:rPr lang="en-US" sz="1400" dirty="0"/>
            <a:t> </a:t>
          </a:r>
          <a:endParaRPr lang="en-GB" sz="1400" dirty="0"/>
        </a:p>
      </dgm:t>
    </dgm:pt>
    <dgm:pt modelId="{50E418BF-BDCB-4B64-80D6-0B23C8C73FCC}" type="parTrans" cxnId="{D0FEED9F-954F-4AA5-81B4-2EB992826B0B}">
      <dgm:prSet/>
      <dgm:spPr/>
      <dgm:t>
        <a:bodyPr/>
        <a:lstStyle/>
        <a:p>
          <a:endParaRPr lang="en-GB"/>
        </a:p>
      </dgm:t>
    </dgm:pt>
    <dgm:pt modelId="{E92D8957-1257-4DC7-B827-374939990591}" type="sibTrans" cxnId="{D0FEED9F-954F-4AA5-81B4-2EB992826B0B}">
      <dgm:prSet/>
      <dgm:spPr/>
      <dgm:t>
        <a:bodyPr/>
        <a:lstStyle/>
        <a:p>
          <a:endParaRPr lang="en-GB"/>
        </a:p>
      </dgm:t>
    </dgm:pt>
    <dgm:pt modelId="{5591BCAA-3ED0-4F35-A4CC-953BAAFC2E4E}">
      <dgm:prSet phldrT="[Text]" custT="1"/>
      <dgm:spPr/>
      <dgm:t>
        <a:bodyPr/>
        <a:lstStyle/>
        <a:p>
          <a:pPr algn="ctr"/>
          <a:r>
            <a:rPr lang="en-US" sz="4000" dirty="0"/>
            <a:t>My Notes</a:t>
          </a:r>
          <a:endParaRPr lang="en-GB" sz="4000" dirty="0"/>
        </a:p>
      </dgm:t>
    </dgm:pt>
    <dgm:pt modelId="{DEED5104-C395-4857-8F25-83D686F7F377}" type="parTrans" cxnId="{73E1949F-60F7-4225-AD9A-9B6BF68A90B8}">
      <dgm:prSet/>
      <dgm:spPr/>
      <dgm:t>
        <a:bodyPr/>
        <a:lstStyle/>
        <a:p>
          <a:endParaRPr lang="en-GB"/>
        </a:p>
      </dgm:t>
    </dgm:pt>
    <dgm:pt modelId="{4A07D488-DDA4-407F-AC11-09831C13D294}" type="sibTrans" cxnId="{73E1949F-60F7-4225-AD9A-9B6BF68A90B8}">
      <dgm:prSet/>
      <dgm:spPr/>
      <dgm:t>
        <a:bodyPr/>
        <a:lstStyle/>
        <a:p>
          <a:endParaRPr lang="en-GB"/>
        </a:p>
      </dgm:t>
    </dgm:pt>
    <dgm:pt modelId="{8DFEEF56-1A4C-4F86-90AE-4AC00554CF6F}">
      <dgm:prSet phldrT="[Text]" custT="1"/>
      <dgm:spPr>
        <a:solidFill>
          <a:srgbClr val="E77B0F"/>
        </a:solidFill>
      </dgm:spPr>
      <dgm:t>
        <a:bodyPr/>
        <a:lstStyle/>
        <a:p>
          <a:r>
            <a:rPr lang="en-US" sz="1400" dirty="0"/>
            <a:t>While preparing for this exam I created few blogs (as part of my notes) that summarize every topic listed on this course details. </a:t>
          </a:r>
          <a:r>
            <a:rPr lang="en-US" sz="1400" dirty="0">
              <a:hlinkClick xmlns:r="http://schemas.openxmlformats.org/officeDocument/2006/relationships" r:id="rId2"/>
            </a:rPr>
            <a:t>The link to these blogs can be found here.</a:t>
          </a:r>
          <a:r>
            <a:rPr lang="en-US" sz="1400" dirty="0"/>
            <a:t> These notes were very helpful one day before the exam to revise every topic in few minutes of time.</a:t>
          </a:r>
          <a:endParaRPr lang="en-GB" sz="1400" dirty="0"/>
        </a:p>
      </dgm:t>
    </dgm:pt>
    <dgm:pt modelId="{6739635F-3CC1-4957-9917-74EF7DBBF231}" type="parTrans" cxnId="{1BE655AC-3B46-4991-AE86-123A41272D02}">
      <dgm:prSet/>
      <dgm:spPr/>
      <dgm:t>
        <a:bodyPr/>
        <a:lstStyle/>
        <a:p>
          <a:endParaRPr lang="en-GB"/>
        </a:p>
      </dgm:t>
    </dgm:pt>
    <dgm:pt modelId="{A156949C-B2B3-4AC2-A9DE-236A2EFE8580}" type="sibTrans" cxnId="{1BE655AC-3B46-4991-AE86-123A41272D02}">
      <dgm:prSet/>
      <dgm:spPr/>
      <dgm:t>
        <a:bodyPr/>
        <a:lstStyle/>
        <a:p>
          <a:endParaRPr lang="en-GB"/>
        </a:p>
      </dgm:t>
    </dgm:pt>
    <dgm:pt modelId="{C9182E93-E352-4F93-9088-84F29AC031F5}">
      <dgm:prSet phldrT="[Text]" custT="1"/>
      <dgm:spPr/>
      <dgm:t>
        <a:bodyPr/>
        <a:lstStyle/>
        <a:p>
          <a:pPr algn="ctr"/>
          <a:r>
            <a:rPr lang="en-US" sz="4000" dirty="0"/>
            <a:t>YouTube Links</a:t>
          </a:r>
          <a:endParaRPr lang="en-GB" sz="4000" dirty="0"/>
        </a:p>
      </dgm:t>
    </dgm:pt>
    <dgm:pt modelId="{FB4EA93E-B4A3-413E-A78F-7301BB6484D2}" type="parTrans" cxnId="{D4A6517F-360E-420A-93AF-E6BA689A43BC}">
      <dgm:prSet/>
      <dgm:spPr/>
      <dgm:t>
        <a:bodyPr/>
        <a:lstStyle/>
        <a:p>
          <a:endParaRPr lang="en-GB"/>
        </a:p>
      </dgm:t>
    </dgm:pt>
    <dgm:pt modelId="{622E0E22-2EC9-4242-8326-0766F8C75335}" type="sibTrans" cxnId="{D4A6517F-360E-420A-93AF-E6BA689A43BC}">
      <dgm:prSet/>
      <dgm:spPr/>
      <dgm:t>
        <a:bodyPr/>
        <a:lstStyle/>
        <a:p>
          <a:endParaRPr lang="en-GB"/>
        </a:p>
      </dgm:t>
    </dgm:pt>
    <dgm:pt modelId="{B0E585A4-5BED-40FD-A734-BEC909C8E20B}">
      <dgm:prSet phldrT="[Text]" custT="1"/>
      <dgm:spPr>
        <a:solidFill>
          <a:srgbClr val="E77B0F"/>
        </a:solidFill>
      </dgm:spPr>
      <dgm:t>
        <a:bodyPr/>
        <a:lstStyle/>
        <a:p>
          <a:r>
            <a:rPr lang="en-US" sz="1400" dirty="0"/>
            <a:t>John Savill – </a:t>
          </a:r>
          <a:r>
            <a:rPr lang="en-US" sz="1400" dirty="0">
              <a:hlinkClick xmlns:r="http://schemas.openxmlformats.org/officeDocument/2006/relationships" r:id="rId3"/>
            </a:rPr>
            <a:t>AI 900 Study Guide</a:t>
          </a:r>
          <a:endParaRPr lang="en-GB" sz="1400" dirty="0"/>
        </a:p>
      </dgm:t>
    </dgm:pt>
    <dgm:pt modelId="{0BA44DCE-AC79-44D1-A51F-2659457AFEDE}" type="parTrans" cxnId="{794DC99A-1867-4D8C-9B00-7CCA9EFA6790}">
      <dgm:prSet/>
      <dgm:spPr/>
      <dgm:t>
        <a:bodyPr/>
        <a:lstStyle/>
        <a:p>
          <a:endParaRPr lang="en-GB"/>
        </a:p>
      </dgm:t>
    </dgm:pt>
    <dgm:pt modelId="{F712F3F4-D179-43DF-8237-66C4ACB1351E}" type="sibTrans" cxnId="{794DC99A-1867-4D8C-9B00-7CCA9EFA6790}">
      <dgm:prSet/>
      <dgm:spPr/>
      <dgm:t>
        <a:bodyPr/>
        <a:lstStyle/>
        <a:p>
          <a:endParaRPr lang="en-GB"/>
        </a:p>
      </dgm:t>
    </dgm:pt>
    <dgm:pt modelId="{10CB9F3B-CA1C-472A-8309-D59462455838}">
      <dgm:prSet phldrT="[Text]" custT="1"/>
      <dgm:spPr>
        <a:solidFill>
          <a:srgbClr val="E77B0F"/>
        </a:solidFill>
      </dgm:spPr>
      <dgm:t>
        <a:bodyPr/>
        <a:lstStyle/>
        <a:p>
          <a:endParaRPr lang="en-GB" sz="1400" dirty="0"/>
        </a:p>
      </dgm:t>
    </dgm:pt>
    <dgm:pt modelId="{E464CF76-5231-4CB7-A4E7-E31957371FC3}" type="parTrans" cxnId="{FA1A609C-2E15-4772-98D8-9A9BE02D6829}">
      <dgm:prSet/>
      <dgm:spPr/>
      <dgm:t>
        <a:bodyPr/>
        <a:lstStyle/>
        <a:p>
          <a:endParaRPr lang="en-GB"/>
        </a:p>
      </dgm:t>
    </dgm:pt>
    <dgm:pt modelId="{59469188-882A-4509-8722-9E7465B47978}" type="sibTrans" cxnId="{FA1A609C-2E15-4772-98D8-9A9BE02D6829}">
      <dgm:prSet/>
      <dgm:spPr/>
      <dgm:t>
        <a:bodyPr/>
        <a:lstStyle/>
        <a:p>
          <a:endParaRPr lang="en-GB"/>
        </a:p>
      </dgm:t>
    </dgm:pt>
    <dgm:pt modelId="{C71B651D-DB4B-4423-8E5C-E41930A50A11}">
      <dgm:prSet phldrT="[Text]" custT="1"/>
      <dgm:spPr>
        <a:solidFill>
          <a:srgbClr val="E77B0F"/>
        </a:solidFill>
      </dgm:spPr>
      <dgm:t>
        <a:bodyPr/>
        <a:lstStyle/>
        <a:p>
          <a:r>
            <a:rPr lang="en-US" sz="1400" dirty="0"/>
            <a:t>A Guide to Cloud – </a:t>
          </a:r>
          <a:r>
            <a:rPr lang="en-US" sz="1400" dirty="0">
              <a:hlinkClick xmlns:r="http://schemas.openxmlformats.org/officeDocument/2006/relationships" r:id="rId4"/>
            </a:rPr>
            <a:t>AI 900 Study Playlist</a:t>
          </a:r>
          <a:endParaRPr lang="en-GB" sz="1400" dirty="0"/>
        </a:p>
      </dgm:t>
    </dgm:pt>
    <dgm:pt modelId="{8D199356-F13C-44F4-A50A-FABD0DE98133}" type="parTrans" cxnId="{5D9D9022-B5DC-4567-9323-C99443826BEE}">
      <dgm:prSet/>
      <dgm:spPr/>
      <dgm:t>
        <a:bodyPr/>
        <a:lstStyle/>
        <a:p>
          <a:endParaRPr lang="en-GB"/>
        </a:p>
      </dgm:t>
    </dgm:pt>
    <dgm:pt modelId="{1799FBDA-4A32-4248-A72D-28BB06C2D940}" type="sibTrans" cxnId="{5D9D9022-B5DC-4567-9323-C99443826BEE}">
      <dgm:prSet/>
      <dgm:spPr/>
      <dgm:t>
        <a:bodyPr/>
        <a:lstStyle/>
        <a:p>
          <a:endParaRPr lang="en-GB"/>
        </a:p>
      </dgm:t>
    </dgm:pt>
    <dgm:pt modelId="{F833F059-5566-4F34-B050-15B4D018C281}" type="pres">
      <dgm:prSet presAssocID="{D872AF09-092C-494F-9B04-D690201C98B4}" presName="Name0" presStyleCnt="0">
        <dgm:presLayoutVars>
          <dgm:dir/>
          <dgm:animLvl val="lvl"/>
          <dgm:resizeHandles val="exact"/>
        </dgm:presLayoutVars>
      </dgm:prSet>
      <dgm:spPr/>
    </dgm:pt>
    <dgm:pt modelId="{7473232A-39A9-47BC-AE56-949DC37C0F3A}" type="pres">
      <dgm:prSet presAssocID="{33A6A635-0D41-4C9D-A0E5-CAF934610A14}" presName="linNode" presStyleCnt="0"/>
      <dgm:spPr/>
    </dgm:pt>
    <dgm:pt modelId="{E9DD0554-9DE7-45BE-B199-7B6FB5666ABC}" type="pres">
      <dgm:prSet presAssocID="{33A6A635-0D41-4C9D-A0E5-CAF934610A14}" presName="parTx" presStyleLbl="revTx" presStyleIdx="0" presStyleCnt="3" custScaleX="257239">
        <dgm:presLayoutVars>
          <dgm:chMax val="1"/>
          <dgm:bulletEnabled val="1"/>
        </dgm:presLayoutVars>
      </dgm:prSet>
      <dgm:spPr/>
    </dgm:pt>
    <dgm:pt modelId="{C7814F89-1EFE-4877-995C-A68C906ACC7D}" type="pres">
      <dgm:prSet presAssocID="{33A6A635-0D41-4C9D-A0E5-CAF934610A14}" presName="bracket" presStyleLbl="parChTrans1D1" presStyleIdx="0" presStyleCnt="3"/>
      <dgm:spPr>
        <a:noFill/>
        <a:ln>
          <a:solidFill>
            <a:schemeClr val="tx1"/>
          </a:solidFill>
        </a:ln>
      </dgm:spPr>
    </dgm:pt>
    <dgm:pt modelId="{5F23D871-01AC-4B00-96B6-4225D6003577}" type="pres">
      <dgm:prSet presAssocID="{33A6A635-0D41-4C9D-A0E5-CAF934610A14}" presName="spH" presStyleCnt="0"/>
      <dgm:spPr/>
    </dgm:pt>
    <dgm:pt modelId="{7DE517F3-D5FF-4B6F-B561-17E122022654}" type="pres">
      <dgm:prSet presAssocID="{33A6A635-0D41-4C9D-A0E5-CAF934610A14}" presName="desTx" presStyleLbl="node1" presStyleIdx="0" presStyleCnt="3">
        <dgm:presLayoutVars>
          <dgm:bulletEnabled val="1"/>
        </dgm:presLayoutVars>
      </dgm:prSet>
      <dgm:spPr/>
    </dgm:pt>
    <dgm:pt modelId="{EA71B5B6-35BC-43A5-9EAC-66443A8708C1}" type="pres">
      <dgm:prSet presAssocID="{4F4B0D48-4EAD-4A18-A4C9-4952F310783C}" presName="spV" presStyleCnt="0"/>
      <dgm:spPr/>
    </dgm:pt>
    <dgm:pt modelId="{AE62A734-CDD2-43F1-8EFE-214F2D1C8015}" type="pres">
      <dgm:prSet presAssocID="{5591BCAA-3ED0-4F35-A4CC-953BAAFC2E4E}" presName="linNode" presStyleCnt="0"/>
      <dgm:spPr/>
    </dgm:pt>
    <dgm:pt modelId="{99564052-34AC-4AA2-8CBB-DA6F1804A194}" type="pres">
      <dgm:prSet presAssocID="{5591BCAA-3ED0-4F35-A4CC-953BAAFC2E4E}" presName="parTx" presStyleLbl="revTx" presStyleIdx="1" presStyleCnt="3" custScaleX="142487" custLinFactY="11646" custLinFactNeighborX="19696" custLinFactNeighborY="100000">
        <dgm:presLayoutVars>
          <dgm:chMax val="1"/>
          <dgm:bulletEnabled val="1"/>
        </dgm:presLayoutVars>
      </dgm:prSet>
      <dgm:spPr/>
    </dgm:pt>
    <dgm:pt modelId="{B03DBE67-EAA4-427B-83F4-DAA2B11CB714}" type="pres">
      <dgm:prSet presAssocID="{5591BCAA-3ED0-4F35-A4CC-953BAAFC2E4E}" presName="bracket" presStyleLbl="parChTrans1D1" presStyleIdx="1" presStyleCnt="3" custLinFactY="11646" custLinFactNeighborX="49240" custLinFactNeighborY="100000"/>
      <dgm:spPr>
        <a:noFill/>
        <a:ln>
          <a:solidFill>
            <a:schemeClr val="tx1"/>
          </a:solidFill>
        </a:ln>
      </dgm:spPr>
    </dgm:pt>
    <dgm:pt modelId="{14AE5579-652B-4612-96C4-727BA7B31A96}" type="pres">
      <dgm:prSet presAssocID="{5591BCAA-3ED0-4F35-A4CC-953BAAFC2E4E}" presName="spH" presStyleCnt="0"/>
      <dgm:spPr/>
    </dgm:pt>
    <dgm:pt modelId="{34EA0F38-0995-4ADF-881F-93DE5214405B}" type="pres">
      <dgm:prSet presAssocID="{5591BCAA-3ED0-4F35-A4CC-953BAAFC2E4E}" presName="desTx" presStyleLbl="node1" presStyleIdx="1" presStyleCnt="3" custLinFactY="11646" custLinFactNeighborX="3849" custLinFactNeighborY="100000">
        <dgm:presLayoutVars>
          <dgm:bulletEnabled val="1"/>
        </dgm:presLayoutVars>
      </dgm:prSet>
      <dgm:spPr/>
    </dgm:pt>
    <dgm:pt modelId="{B1194DA1-6371-4832-919E-740DBC47B83B}" type="pres">
      <dgm:prSet presAssocID="{4A07D488-DDA4-407F-AC11-09831C13D294}" presName="spV" presStyleCnt="0"/>
      <dgm:spPr/>
    </dgm:pt>
    <dgm:pt modelId="{EE9158AC-EB5E-4210-82FB-C69433E1D50E}" type="pres">
      <dgm:prSet presAssocID="{C9182E93-E352-4F93-9088-84F29AC031F5}" presName="linNode" presStyleCnt="0"/>
      <dgm:spPr/>
    </dgm:pt>
    <dgm:pt modelId="{9E68C45A-9BF6-4C7C-A31F-D8A87AF7AF0A}" type="pres">
      <dgm:prSet presAssocID="{C9182E93-E352-4F93-9088-84F29AC031F5}" presName="parTx" presStyleLbl="revTx" presStyleIdx="2" presStyleCnt="3" custScaleX="142487" custLinFactY="-19599" custLinFactNeighborX="14270" custLinFactNeighborY="-100000">
        <dgm:presLayoutVars>
          <dgm:chMax val="1"/>
          <dgm:bulletEnabled val="1"/>
        </dgm:presLayoutVars>
      </dgm:prSet>
      <dgm:spPr/>
    </dgm:pt>
    <dgm:pt modelId="{3976E0E5-5819-408A-9D7A-D8722D2A5B6B}" type="pres">
      <dgm:prSet presAssocID="{C9182E93-E352-4F93-9088-84F29AC031F5}" presName="bracket" presStyleLbl="parChTrans1D1" presStyleIdx="2" presStyleCnt="3" custLinFactY="-19599" custLinFactNeighborX="35674" custLinFactNeighborY="-100000"/>
      <dgm:spPr>
        <a:noFill/>
        <a:ln>
          <a:solidFill>
            <a:schemeClr val="tx1"/>
          </a:solidFill>
        </a:ln>
      </dgm:spPr>
    </dgm:pt>
    <dgm:pt modelId="{2D331E5B-05DC-4C3D-AE28-73C725EB10B3}" type="pres">
      <dgm:prSet presAssocID="{C9182E93-E352-4F93-9088-84F29AC031F5}" presName="spH" presStyleCnt="0"/>
      <dgm:spPr/>
    </dgm:pt>
    <dgm:pt modelId="{8B9673F4-E005-43CB-8F4D-31458F60B2FA}" type="pres">
      <dgm:prSet presAssocID="{C9182E93-E352-4F93-9088-84F29AC031F5}" presName="desTx" presStyleLbl="node1" presStyleIdx="2" presStyleCnt="3" custLinFactY="-19599" custLinFactNeighborX="35674" custLinFactNeighborY="-100000">
        <dgm:presLayoutVars>
          <dgm:bulletEnabled val="1"/>
        </dgm:presLayoutVars>
      </dgm:prSet>
      <dgm:spPr/>
    </dgm:pt>
  </dgm:ptLst>
  <dgm:cxnLst>
    <dgm:cxn modelId="{5D9D9022-B5DC-4567-9323-C99443826BEE}" srcId="{C9182E93-E352-4F93-9088-84F29AC031F5}" destId="{C71B651D-DB4B-4423-8E5C-E41930A50A11}" srcOrd="1" destOrd="0" parTransId="{8D199356-F13C-44F4-A50A-FABD0DE98133}" sibTransId="{1799FBDA-4A32-4248-A72D-28BB06C2D940}"/>
    <dgm:cxn modelId="{F9286350-C524-4177-874F-2170C16DE1C4}" type="presOf" srcId="{307E7DD1-0542-4137-8D90-3E2687BE7CB4}" destId="{7DE517F3-D5FF-4B6F-B561-17E122022654}" srcOrd="0" destOrd="0" presId="urn:diagrams.loki3.com/BracketList"/>
    <dgm:cxn modelId="{47464373-32D3-433E-AF75-74E76EEFA64D}" type="presOf" srcId="{5591BCAA-3ED0-4F35-A4CC-953BAAFC2E4E}" destId="{99564052-34AC-4AA2-8CBB-DA6F1804A194}" srcOrd="0" destOrd="0" presId="urn:diagrams.loki3.com/BracketList"/>
    <dgm:cxn modelId="{6C3E6178-66BE-4C42-B673-2BBF215E7DA8}" type="presOf" srcId="{D872AF09-092C-494F-9B04-D690201C98B4}" destId="{F833F059-5566-4F34-B050-15B4D018C281}" srcOrd="0" destOrd="0" presId="urn:diagrams.loki3.com/BracketList"/>
    <dgm:cxn modelId="{D4A6517F-360E-420A-93AF-E6BA689A43BC}" srcId="{D872AF09-092C-494F-9B04-D690201C98B4}" destId="{C9182E93-E352-4F93-9088-84F29AC031F5}" srcOrd="2" destOrd="0" parTransId="{FB4EA93E-B4A3-413E-A78F-7301BB6484D2}" sibTransId="{622E0E22-2EC9-4242-8326-0766F8C75335}"/>
    <dgm:cxn modelId="{CC91D492-C4E7-4A19-B3B1-3952DB356E50}" type="presOf" srcId="{C9182E93-E352-4F93-9088-84F29AC031F5}" destId="{9E68C45A-9BF6-4C7C-A31F-D8A87AF7AF0A}" srcOrd="0" destOrd="0" presId="urn:diagrams.loki3.com/BracketList"/>
    <dgm:cxn modelId="{794DC99A-1867-4D8C-9B00-7CCA9EFA6790}" srcId="{C9182E93-E352-4F93-9088-84F29AC031F5}" destId="{B0E585A4-5BED-40FD-A734-BEC909C8E20B}" srcOrd="0" destOrd="0" parTransId="{0BA44DCE-AC79-44D1-A51F-2659457AFEDE}" sibTransId="{F712F3F4-D179-43DF-8237-66C4ACB1351E}"/>
    <dgm:cxn modelId="{FA1A609C-2E15-4772-98D8-9A9BE02D6829}" srcId="{C9182E93-E352-4F93-9088-84F29AC031F5}" destId="{10CB9F3B-CA1C-472A-8309-D59462455838}" srcOrd="2" destOrd="0" parTransId="{E464CF76-5231-4CB7-A4E7-E31957371FC3}" sibTransId="{59469188-882A-4509-8722-9E7465B47978}"/>
    <dgm:cxn modelId="{9993689E-1A88-4BA2-88EE-F4772A65A143}" srcId="{D872AF09-092C-494F-9B04-D690201C98B4}" destId="{33A6A635-0D41-4C9D-A0E5-CAF934610A14}" srcOrd="0" destOrd="0" parTransId="{7C7CE351-DB1A-48A8-AA5C-2E4C3864789C}" sibTransId="{4F4B0D48-4EAD-4A18-A4C9-4952F310783C}"/>
    <dgm:cxn modelId="{73E1949F-60F7-4225-AD9A-9B6BF68A90B8}" srcId="{D872AF09-092C-494F-9B04-D690201C98B4}" destId="{5591BCAA-3ED0-4F35-A4CC-953BAAFC2E4E}" srcOrd="1" destOrd="0" parTransId="{DEED5104-C395-4857-8F25-83D686F7F377}" sibTransId="{4A07D488-DDA4-407F-AC11-09831C13D294}"/>
    <dgm:cxn modelId="{D0FEED9F-954F-4AA5-81B4-2EB992826B0B}" srcId="{33A6A635-0D41-4C9D-A0E5-CAF934610A14}" destId="{307E7DD1-0542-4137-8D90-3E2687BE7CB4}" srcOrd="0" destOrd="0" parTransId="{50E418BF-BDCB-4B64-80D6-0B23C8C73FCC}" sibTransId="{E92D8957-1257-4DC7-B827-374939990591}"/>
    <dgm:cxn modelId="{1BE655AC-3B46-4991-AE86-123A41272D02}" srcId="{5591BCAA-3ED0-4F35-A4CC-953BAAFC2E4E}" destId="{8DFEEF56-1A4C-4F86-90AE-4AC00554CF6F}" srcOrd="0" destOrd="0" parTransId="{6739635F-3CC1-4957-9917-74EF7DBBF231}" sibTransId="{A156949C-B2B3-4AC2-A9DE-236A2EFE8580}"/>
    <dgm:cxn modelId="{8750D8D0-A40C-4EA8-9CC1-DF814AAB14B4}" type="presOf" srcId="{B0E585A4-5BED-40FD-A734-BEC909C8E20B}" destId="{8B9673F4-E005-43CB-8F4D-31458F60B2FA}" srcOrd="0" destOrd="0" presId="urn:diagrams.loki3.com/BracketList"/>
    <dgm:cxn modelId="{254042D4-9F71-4464-B5BF-F342F2B8B0AF}" type="presOf" srcId="{10CB9F3B-CA1C-472A-8309-D59462455838}" destId="{8B9673F4-E005-43CB-8F4D-31458F60B2FA}" srcOrd="0" destOrd="2" presId="urn:diagrams.loki3.com/BracketList"/>
    <dgm:cxn modelId="{B5342BDA-BAF0-4783-BFF5-91568E612B6B}" type="presOf" srcId="{33A6A635-0D41-4C9D-A0E5-CAF934610A14}" destId="{E9DD0554-9DE7-45BE-B199-7B6FB5666ABC}" srcOrd="0" destOrd="0" presId="urn:diagrams.loki3.com/BracketList"/>
    <dgm:cxn modelId="{FC8FA8DD-F92B-4C6C-A6D2-D6822E70697D}" type="presOf" srcId="{C71B651D-DB4B-4423-8E5C-E41930A50A11}" destId="{8B9673F4-E005-43CB-8F4D-31458F60B2FA}" srcOrd="0" destOrd="1" presId="urn:diagrams.loki3.com/BracketList"/>
    <dgm:cxn modelId="{E643D7FA-C3E7-4AE7-9CDC-526B2CFB4A05}" type="presOf" srcId="{8DFEEF56-1A4C-4F86-90AE-4AC00554CF6F}" destId="{34EA0F38-0995-4ADF-881F-93DE5214405B}" srcOrd="0" destOrd="0" presId="urn:diagrams.loki3.com/BracketList"/>
    <dgm:cxn modelId="{ACCE63E1-143B-49D4-A1BA-54C2BF2D67B4}" type="presParOf" srcId="{F833F059-5566-4F34-B050-15B4D018C281}" destId="{7473232A-39A9-47BC-AE56-949DC37C0F3A}" srcOrd="0" destOrd="0" presId="urn:diagrams.loki3.com/BracketList"/>
    <dgm:cxn modelId="{0C3CF83F-151F-4B88-8C2D-0E12D00F3C51}" type="presParOf" srcId="{7473232A-39A9-47BC-AE56-949DC37C0F3A}" destId="{E9DD0554-9DE7-45BE-B199-7B6FB5666ABC}" srcOrd="0" destOrd="0" presId="urn:diagrams.loki3.com/BracketList"/>
    <dgm:cxn modelId="{35A4A3EE-4AEF-4724-B832-1E40FE2CAE42}" type="presParOf" srcId="{7473232A-39A9-47BC-AE56-949DC37C0F3A}" destId="{C7814F89-1EFE-4877-995C-A68C906ACC7D}" srcOrd="1" destOrd="0" presId="urn:diagrams.loki3.com/BracketList"/>
    <dgm:cxn modelId="{D67989DF-98A9-489F-98FA-225E9899DB5C}" type="presParOf" srcId="{7473232A-39A9-47BC-AE56-949DC37C0F3A}" destId="{5F23D871-01AC-4B00-96B6-4225D6003577}" srcOrd="2" destOrd="0" presId="urn:diagrams.loki3.com/BracketList"/>
    <dgm:cxn modelId="{3369D755-B5E3-487B-A019-BBDADCBBF189}" type="presParOf" srcId="{7473232A-39A9-47BC-AE56-949DC37C0F3A}" destId="{7DE517F3-D5FF-4B6F-B561-17E122022654}" srcOrd="3" destOrd="0" presId="urn:diagrams.loki3.com/BracketList"/>
    <dgm:cxn modelId="{C0060D61-726E-4379-825E-0744963CBC5E}" type="presParOf" srcId="{F833F059-5566-4F34-B050-15B4D018C281}" destId="{EA71B5B6-35BC-43A5-9EAC-66443A8708C1}" srcOrd="1" destOrd="0" presId="urn:diagrams.loki3.com/BracketList"/>
    <dgm:cxn modelId="{E737123D-3C82-48AB-93EB-05B3A0314719}" type="presParOf" srcId="{F833F059-5566-4F34-B050-15B4D018C281}" destId="{AE62A734-CDD2-43F1-8EFE-214F2D1C8015}" srcOrd="2" destOrd="0" presId="urn:diagrams.loki3.com/BracketList"/>
    <dgm:cxn modelId="{4D0C1192-13FC-4FA4-8BEF-4C52247864D9}" type="presParOf" srcId="{AE62A734-CDD2-43F1-8EFE-214F2D1C8015}" destId="{99564052-34AC-4AA2-8CBB-DA6F1804A194}" srcOrd="0" destOrd="0" presId="urn:diagrams.loki3.com/BracketList"/>
    <dgm:cxn modelId="{0AD3A3CB-F3F0-4278-A302-A97AEB4DC8E6}" type="presParOf" srcId="{AE62A734-CDD2-43F1-8EFE-214F2D1C8015}" destId="{B03DBE67-EAA4-427B-83F4-DAA2B11CB714}" srcOrd="1" destOrd="0" presId="urn:diagrams.loki3.com/BracketList"/>
    <dgm:cxn modelId="{0BA97C85-DB91-4850-B3A2-F02391EB63F1}" type="presParOf" srcId="{AE62A734-CDD2-43F1-8EFE-214F2D1C8015}" destId="{14AE5579-652B-4612-96C4-727BA7B31A96}" srcOrd="2" destOrd="0" presId="urn:diagrams.loki3.com/BracketList"/>
    <dgm:cxn modelId="{EDDC1406-79C1-40B6-B752-9EB36EA06B12}" type="presParOf" srcId="{AE62A734-CDD2-43F1-8EFE-214F2D1C8015}" destId="{34EA0F38-0995-4ADF-881F-93DE5214405B}" srcOrd="3" destOrd="0" presId="urn:diagrams.loki3.com/BracketList"/>
    <dgm:cxn modelId="{C1EF8FE2-4B1F-445D-898A-4A396E825480}" type="presParOf" srcId="{F833F059-5566-4F34-B050-15B4D018C281}" destId="{B1194DA1-6371-4832-919E-740DBC47B83B}" srcOrd="3" destOrd="0" presId="urn:diagrams.loki3.com/BracketList"/>
    <dgm:cxn modelId="{44A62DE9-5127-4CE2-8653-3E18194B66D2}" type="presParOf" srcId="{F833F059-5566-4F34-B050-15B4D018C281}" destId="{EE9158AC-EB5E-4210-82FB-C69433E1D50E}" srcOrd="4" destOrd="0" presId="urn:diagrams.loki3.com/BracketList"/>
    <dgm:cxn modelId="{42367A9C-F6DB-44A4-B27F-4F7D22FF4E83}" type="presParOf" srcId="{EE9158AC-EB5E-4210-82FB-C69433E1D50E}" destId="{9E68C45A-9BF6-4C7C-A31F-D8A87AF7AF0A}" srcOrd="0" destOrd="0" presId="urn:diagrams.loki3.com/BracketList"/>
    <dgm:cxn modelId="{CB10EBC3-AF42-4AE4-94DA-709D0876645C}" type="presParOf" srcId="{EE9158AC-EB5E-4210-82FB-C69433E1D50E}" destId="{3976E0E5-5819-408A-9D7A-D8722D2A5B6B}" srcOrd="1" destOrd="0" presId="urn:diagrams.loki3.com/BracketList"/>
    <dgm:cxn modelId="{685A4669-6DE6-4798-99A9-ADAC1BF53097}" type="presParOf" srcId="{EE9158AC-EB5E-4210-82FB-C69433E1D50E}" destId="{2D331E5B-05DC-4C3D-AE28-73C725EB10B3}" srcOrd="2" destOrd="0" presId="urn:diagrams.loki3.com/BracketList"/>
    <dgm:cxn modelId="{8B99DA8D-1022-48A9-A652-5019FF55F1D9}" type="presParOf" srcId="{EE9158AC-EB5E-4210-82FB-C69433E1D50E}" destId="{8B9673F4-E005-43CB-8F4D-31458F60B2FA}" srcOrd="3" destOrd="0" presId="urn:diagrams.loki3.com/Bracket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F8B3761-AB11-42CC-916E-3E0D69E9513C}" type="doc">
      <dgm:prSet loTypeId="urn:microsoft.com/office/officeart/2008/layout/VerticalAccentList" loCatId="list" qsTypeId="urn:microsoft.com/office/officeart/2005/8/quickstyle/simple1" qsCatId="simple" csTypeId="urn:microsoft.com/office/officeart/2005/8/colors/accent1_2" csCatId="accent1" phldr="1"/>
      <dgm:spPr/>
      <dgm:t>
        <a:bodyPr/>
        <a:lstStyle/>
        <a:p>
          <a:endParaRPr lang="en-GB"/>
        </a:p>
      </dgm:t>
    </dgm:pt>
    <dgm:pt modelId="{732D3690-943F-427D-B407-60879C341855}">
      <dgm:prSet phldrT="[Text]"/>
      <dgm:spPr/>
      <dgm:t>
        <a:bodyPr/>
        <a:lstStyle/>
        <a:p>
          <a:r>
            <a:rPr lang="en-US" dirty="0"/>
            <a:t>Basic Definitions with Use-cases</a:t>
          </a:r>
          <a:endParaRPr lang="en-GB" dirty="0"/>
        </a:p>
      </dgm:t>
    </dgm:pt>
    <dgm:pt modelId="{99724917-35E1-4D85-9037-93D2EB2127BA}" type="parTrans" cxnId="{2E705436-FE2A-47A1-9B86-AF6E05E6560B}">
      <dgm:prSet/>
      <dgm:spPr/>
      <dgm:t>
        <a:bodyPr/>
        <a:lstStyle/>
        <a:p>
          <a:endParaRPr lang="en-GB"/>
        </a:p>
      </dgm:t>
    </dgm:pt>
    <dgm:pt modelId="{EA7CC12D-6DFC-4EAE-9486-F95DDA68CC81}" type="sibTrans" cxnId="{2E705436-FE2A-47A1-9B86-AF6E05E6560B}">
      <dgm:prSet/>
      <dgm:spPr/>
      <dgm:t>
        <a:bodyPr/>
        <a:lstStyle/>
        <a:p>
          <a:endParaRPr lang="en-GB"/>
        </a:p>
      </dgm:t>
    </dgm:pt>
    <dgm:pt modelId="{046F48D7-8A73-4973-A9BD-3907FD87E13A}">
      <dgm:prSet phldrT="[Text]" custT="1"/>
      <dgm:spPr>
        <a:solidFill>
          <a:srgbClr val="1C9022"/>
        </a:solidFill>
        <a:ln>
          <a:solidFill>
            <a:srgbClr val="1C9022"/>
          </a:solidFill>
        </a:ln>
      </dgm:spPr>
      <dgm:t>
        <a:bodyPr/>
        <a:lstStyle/>
        <a:p>
          <a:r>
            <a:rPr lang="en-US" sz="1400" dirty="0">
              <a:solidFill>
                <a:schemeClr val="bg1"/>
              </a:solidFill>
            </a:rPr>
            <a:t>Machine Learning, Anomaly Detection, Computer Vision, Custom Vision, Natural Language Processing, Conversational AI</a:t>
          </a:r>
          <a:endParaRPr lang="en-GB" sz="1400" dirty="0">
            <a:solidFill>
              <a:schemeClr val="bg1"/>
            </a:solidFill>
          </a:endParaRPr>
        </a:p>
      </dgm:t>
    </dgm:pt>
    <dgm:pt modelId="{0A8492C0-8ADC-41CE-AE59-AEDDBDC466BE}" type="parTrans" cxnId="{1CD6A6EE-00EE-4E99-A7FF-9432B28011F6}">
      <dgm:prSet/>
      <dgm:spPr/>
      <dgm:t>
        <a:bodyPr/>
        <a:lstStyle/>
        <a:p>
          <a:endParaRPr lang="en-GB"/>
        </a:p>
      </dgm:t>
    </dgm:pt>
    <dgm:pt modelId="{D47777E7-B71B-474D-AC10-47A104DFC8C2}" type="sibTrans" cxnId="{1CD6A6EE-00EE-4E99-A7FF-9432B28011F6}">
      <dgm:prSet/>
      <dgm:spPr/>
      <dgm:t>
        <a:bodyPr/>
        <a:lstStyle/>
        <a:p>
          <a:endParaRPr lang="en-GB"/>
        </a:p>
      </dgm:t>
    </dgm:pt>
    <dgm:pt modelId="{08137E25-2316-4681-941F-2653B76E7FEA}">
      <dgm:prSet phldrT="[Text]" custT="1"/>
      <dgm:spPr/>
      <dgm:t>
        <a:bodyPr/>
        <a:lstStyle/>
        <a:p>
          <a:r>
            <a:rPr lang="en-US" sz="2700" dirty="0"/>
            <a:t>Responsible AI Concepts </a:t>
          </a:r>
          <a:r>
            <a:rPr lang="en-US" sz="1800" dirty="0">
              <a:effectLst>
                <a:outerShdw blurRad="38100" dist="38100" dir="2700000" algn="tl">
                  <a:srgbClr val="000000">
                    <a:alpha val="43137"/>
                  </a:srgbClr>
                </a:outerShdw>
              </a:effectLst>
            </a:rPr>
            <a:t>(very important)</a:t>
          </a:r>
          <a:endParaRPr lang="en-GB" sz="1800" dirty="0">
            <a:effectLst>
              <a:outerShdw blurRad="38100" dist="38100" dir="2700000" algn="tl">
                <a:srgbClr val="000000">
                  <a:alpha val="43137"/>
                </a:srgbClr>
              </a:outerShdw>
            </a:effectLst>
          </a:endParaRPr>
        </a:p>
      </dgm:t>
    </dgm:pt>
    <dgm:pt modelId="{CDE61FCD-7C29-49FC-9CC1-EE256D1DF43B}" type="parTrans" cxnId="{E9979F4D-1F95-42B9-8B04-E9B423483513}">
      <dgm:prSet/>
      <dgm:spPr/>
      <dgm:t>
        <a:bodyPr/>
        <a:lstStyle/>
        <a:p>
          <a:endParaRPr lang="en-GB"/>
        </a:p>
      </dgm:t>
    </dgm:pt>
    <dgm:pt modelId="{3D4292EE-6DE0-40EE-9ECE-0FD2078DE037}" type="sibTrans" cxnId="{E9979F4D-1F95-42B9-8B04-E9B423483513}">
      <dgm:prSet/>
      <dgm:spPr/>
      <dgm:t>
        <a:bodyPr/>
        <a:lstStyle/>
        <a:p>
          <a:endParaRPr lang="en-GB"/>
        </a:p>
      </dgm:t>
    </dgm:pt>
    <dgm:pt modelId="{DF6478D5-9592-4B90-B28D-87F02480AEA6}">
      <dgm:prSet phldrT="[Text]" custT="1"/>
      <dgm:spPr>
        <a:solidFill>
          <a:srgbClr val="1C9022"/>
        </a:solidFill>
        <a:ln>
          <a:solidFill>
            <a:srgbClr val="1C9022"/>
          </a:solidFill>
        </a:ln>
      </dgm:spPr>
      <dgm:t>
        <a:bodyPr/>
        <a:lstStyle/>
        <a:p>
          <a:r>
            <a:rPr lang="en-US" sz="1400" dirty="0">
              <a:solidFill>
                <a:schemeClr val="bg1"/>
              </a:solidFill>
            </a:rPr>
            <a:t>Fairness, Reliability &amp; Safety, Privacy &amp; Security, Inclusiveness, Transparency, Accountability</a:t>
          </a:r>
          <a:endParaRPr lang="en-GB" sz="1400" dirty="0">
            <a:solidFill>
              <a:schemeClr val="bg1"/>
            </a:solidFill>
          </a:endParaRPr>
        </a:p>
      </dgm:t>
    </dgm:pt>
    <dgm:pt modelId="{72C3B37E-BE8A-45D0-99ED-7592AF860C9E}" type="parTrans" cxnId="{DEBA0B1E-E98C-484F-9445-981C57E07228}">
      <dgm:prSet/>
      <dgm:spPr/>
      <dgm:t>
        <a:bodyPr/>
        <a:lstStyle/>
        <a:p>
          <a:endParaRPr lang="en-GB"/>
        </a:p>
      </dgm:t>
    </dgm:pt>
    <dgm:pt modelId="{24A8DC53-FFA7-4210-A0BF-C52695CF692F}" type="sibTrans" cxnId="{DEBA0B1E-E98C-484F-9445-981C57E07228}">
      <dgm:prSet/>
      <dgm:spPr/>
      <dgm:t>
        <a:bodyPr/>
        <a:lstStyle/>
        <a:p>
          <a:endParaRPr lang="en-GB"/>
        </a:p>
      </dgm:t>
    </dgm:pt>
    <dgm:pt modelId="{A1F0CA85-63B5-441A-86CF-18E81FC66601}">
      <dgm:prSet phldrT="[Text]"/>
      <dgm:spPr/>
      <dgm:t>
        <a:bodyPr/>
        <a:lstStyle/>
        <a:p>
          <a:r>
            <a:rPr lang="en-US" dirty="0"/>
            <a:t>Model Creation &amp; Deployment in Azure ML</a:t>
          </a:r>
          <a:endParaRPr lang="en-GB" dirty="0"/>
        </a:p>
      </dgm:t>
    </dgm:pt>
    <dgm:pt modelId="{04CAC804-9133-4A63-8522-FD8456190B06}" type="parTrans" cxnId="{160A796E-1334-4A83-9732-39D08B9108B3}">
      <dgm:prSet/>
      <dgm:spPr/>
      <dgm:t>
        <a:bodyPr/>
        <a:lstStyle/>
        <a:p>
          <a:endParaRPr lang="en-GB"/>
        </a:p>
      </dgm:t>
    </dgm:pt>
    <dgm:pt modelId="{3BE3F1D2-157D-4AC6-B264-432577EB97B8}" type="sibTrans" cxnId="{160A796E-1334-4A83-9732-39D08B9108B3}">
      <dgm:prSet/>
      <dgm:spPr/>
      <dgm:t>
        <a:bodyPr/>
        <a:lstStyle/>
        <a:p>
          <a:endParaRPr lang="en-GB"/>
        </a:p>
      </dgm:t>
    </dgm:pt>
    <dgm:pt modelId="{A3D421D8-CE21-4675-8EC3-6C8B34CB21C3}">
      <dgm:prSet phldrT="[Text]" custT="1"/>
      <dgm:spPr>
        <a:solidFill>
          <a:srgbClr val="1C9022"/>
        </a:solidFill>
        <a:ln>
          <a:solidFill>
            <a:srgbClr val="1C9022"/>
          </a:solidFill>
        </a:ln>
      </dgm:spPr>
      <dgm:t>
        <a:bodyPr/>
        <a:lstStyle/>
        <a:p>
          <a:r>
            <a:rPr lang="en-US" sz="1400" dirty="0">
              <a:solidFill>
                <a:schemeClr val="bg1"/>
              </a:solidFill>
            </a:rPr>
            <a:t>Create Workspace, Create Compute Resources, Explore data, Train a ML model (Regression, Classification, Time series forecasting), Review Best model, deploy model as a service, clean up resources. Understand different nodes like Data connect, Select columns in Dataset, Clean Missing Data, Normalize data, Split data, Model selection, Train Model, Score Model.</a:t>
          </a:r>
          <a:endParaRPr lang="en-GB" sz="1400" dirty="0">
            <a:solidFill>
              <a:schemeClr val="bg1"/>
            </a:solidFill>
          </a:endParaRPr>
        </a:p>
      </dgm:t>
    </dgm:pt>
    <dgm:pt modelId="{42536E17-52D2-4270-AC60-0097088FAC9D}" type="parTrans" cxnId="{5789F976-0C07-40F9-AC91-D061D33F3871}">
      <dgm:prSet/>
      <dgm:spPr/>
      <dgm:t>
        <a:bodyPr/>
        <a:lstStyle/>
        <a:p>
          <a:endParaRPr lang="en-GB"/>
        </a:p>
      </dgm:t>
    </dgm:pt>
    <dgm:pt modelId="{9532B0F7-61AD-4141-A43E-40F1DE6C44EB}" type="sibTrans" cxnId="{5789F976-0C07-40F9-AC91-D061D33F3871}">
      <dgm:prSet/>
      <dgm:spPr/>
      <dgm:t>
        <a:bodyPr/>
        <a:lstStyle/>
        <a:p>
          <a:endParaRPr lang="en-GB"/>
        </a:p>
      </dgm:t>
    </dgm:pt>
    <dgm:pt modelId="{7181706D-C615-4F0C-AB2D-69FA53B03B16}" type="pres">
      <dgm:prSet presAssocID="{7F8B3761-AB11-42CC-916E-3E0D69E9513C}" presName="Name0" presStyleCnt="0">
        <dgm:presLayoutVars>
          <dgm:chMax/>
          <dgm:chPref/>
          <dgm:dir/>
        </dgm:presLayoutVars>
      </dgm:prSet>
      <dgm:spPr/>
    </dgm:pt>
    <dgm:pt modelId="{CE12FCD0-38DF-45DA-808E-D07ED7EF1361}" type="pres">
      <dgm:prSet presAssocID="{732D3690-943F-427D-B407-60879C341855}" presName="parenttextcomposite" presStyleCnt="0"/>
      <dgm:spPr/>
    </dgm:pt>
    <dgm:pt modelId="{3BE9969A-C8CF-4459-B0B5-FEB2E71B002C}" type="pres">
      <dgm:prSet presAssocID="{732D3690-943F-427D-B407-60879C341855}" presName="parenttext" presStyleLbl="revTx" presStyleIdx="0" presStyleCnt="3">
        <dgm:presLayoutVars>
          <dgm:chMax/>
          <dgm:chPref val="2"/>
          <dgm:bulletEnabled val="1"/>
        </dgm:presLayoutVars>
      </dgm:prSet>
      <dgm:spPr/>
    </dgm:pt>
    <dgm:pt modelId="{513ED2BC-8F46-4C7B-9B12-1851C2A0946B}" type="pres">
      <dgm:prSet presAssocID="{732D3690-943F-427D-B407-60879C341855}" presName="composite" presStyleCnt="0"/>
      <dgm:spPr/>
    </dgm:pt>
    <dgm:pt modelId="{128CA064-FA9B-4B00-BF46-9340751B74F0}" type="pres">
      <dgm:prSet presAssocID="{732D3690-943F-427D-B407-60879C341855}" presName="chevron1" presStyleLbl="alignNode1" presStyleIdx="0" presStyleCnt="21"/>
      <dgm:spPr>
        <a:solidFill>
          <a:srgbClr val="1C9022"/>
        </a:solidFill>
        <a:ln>
          <a:solidFill>
            <a:srgbClr val="1C9022"/>
          </a:solidFill>
        </a:ln>
      </dgm:spPr>
    </dgm:pt>
    <dgm:pt modelId="{42B13A2D-176E-4AD1-81A0-6F82280C90DC}" type="pres">
      <dgm:prSet presAssocID="{732D3690-943F-427D-B407-60879C341855}" presName="chevron2" presStyleLbl="alignNode1" presStyleIdx="1" presStyleCnt="21"/>
      <dgm:spPr>
        <a:solidFill>
          <a:srgbClr val="1C9022"/>
        </a:solidFill>
        <a:ln>
          <a:solidFill>
            <a:srgbClr val="1C9022"/>
          </a:solidFill>
        </a:ln>
      </dgm:spPr>
    </dgm:pt>
    <dgm:pt modelId="{784AEF35-126E-4E4B-8311-A7B1965D0109}" type="pres">
      <dgm:prSet presAssocID="{732D3690-943F-427D-B407-60879C341855}" presName="chevron3" presStyleLbl="alignNode1" presStyleIdx="2" presStyleCnt="21"/>
      <dgm:spPr>
        <a:solidFill>
          <a:srgbClr val="1C9022"/>
        </a:solidFill>
        <a:ln>
          <a:solidFill>
            <a:srgbClr val="1C9022"/>
          </a:solidFill>
        </a:ln>
      </dgm:spPr>
    </dgm:pt>
    <dgm:pt modelId="{21A96213-6615-4C09-8135-0EC1D987CFDE}" type="pres">
      <dgm:prSet presAssocID="{732D3690-943F-427D-B407-60879C341855}" presName="chevron4" presStyleLbl="alignNode1" presStyleIdx="3" presStyleCnt="21"/>
      <dgm:spPr>
        <a:solidFill>
          <a:srgbClr val="1C9022"/>
        </a:solidFill>
        <a:ln>
          <a:solidFill>
            <a:srgbClr val="1C9022"/>
          </a:solidFill>
        </a:ln>
      </dgm:spPr>
    </dgm:pt>
    <dgm:pt modelId="{76047DF3-8CA0-45B1-9AC2-BA8531F041B8}" type="pres">
      <dgm:prSet presAssocID="{732D3690-943F-427D-B407-60879C341855}" presName="chevron5" presStyleLbl="alignNode1" presStyleIdx="4" presStyleCnt="21"/>
      <dgm:spPr>
        <a:solidFill>
          <a:srgbClr val="1C9022"/>
        </a:solidFill>
        <a:ln>
          <a:solidFill>
            <a:srgbClr val="1C9022"/>
          </a:solidFill>
        </a:ln>
      </dgm:spPr>
    </dgm:pt>
    <dgm:pt modelId="{3F2B8F13-8238-4080-9715-D7EBB39F4E0E}" type="pres">
      <dgm:prSet presAssocID="{732D3690-943F-427D-B407-60879C341855}" presName="chevron6" presStyleLbl="alignNode1" presStyleIdx="5" presStyleCnt="21"/>
      <dgm:spPr>
        <a:solidFill>
          <a:srgbClr val="1C9022"/>
        </a:solidFill>
        <a:ln>
          <a:solidFill>
            <a:srgbClr val="1C9022"/>
          </a:solidFill>
        </a:ln>
      </dgm:spPr>
    </dgm:pt>
    <dgm:pt modelId="{B7262484-80BB-4FCA-A826-DB49580A0617}" type="pres">
      <dgm:prSet presAssocID="{732D3690-943F-427D-B407-60879C341855}" presName="chevron7" presStyleLbl="alignNode1" presStyleIdx="6" presStyleCnt="21"/>
      <dgm:spPr>
        <a:solidFill>
          <a:srgbClr val="1C9022"/>
        </a:solidFill>
        <a:ln>
          <a:solidFill>
            <a:srgbClr val="1C9022"/>
          </a:solidFill>
        </a:ln>
      </dgm:spPr>
    </dgm:pt>
    <dgm:pt modelId="{D27757B7-84C0-4878-A3D3-2C88F700FF11}" type="pres">
      <dgm:prSet presAssocID="{732D3690-943F-427D-B407-60879C341855}" presName="childtext" presStyleLbl="solidFgAcc1" presStyleIdx="0" presStyleCnt="3">
        <dgm:presLayoutVars>
          <dgm:chMax/>
          <dgm:chPref val="0"/>
          <dgm:bulletEnabled val="1"/>
        </dgm:presLayoutVars>
      </dgm:prSet>
      <dgm:spPr/>
    </dgm:pt>
    <dgm:pt modelId="{A008390F-15C2-4739-B133-2C86F7087CF4}" type="pres">
      <dgm:prSet presAssocID="{EA7CC12D-6DFC-4EAE-9486-F95DDA68CC81}" presName="sibTrans" presStyleCnt="0"/>
      <dgm:spPr/>
    </dgm:pt>
    <dgm:pt modelId="{55BF4760-379F-4D17-B245-A1BB2B9347E8}" type="pres">
      <dgm:prSet presAssocID="{08137E25-2316-4681-941F-2653B76E7FEA}" presName="parenttextcomposite" presStyleCnt="0"/>
      <dgm:spPr/>
    </dgm:pt>
    <dgm:pt modelId="{B59E1321-C38B-46C6-B7FD-8C502C4C17D5}" type="pres">
      <dgm:prSet presAssocID="{08137E25-2316-4681-941F-2653B76E7FEA}" presName="parenttext" presStyleLbl="revTx" presStyleIdx="1" presStyleCnt="3">
        <dgm:presLayoutVars>
          <dgm:chMax/>
          <dgm:chPref val="2"/>
          <dgm:bulletEnabled val="1"/>
        </dgm:presLayoutVars>
      </dgm:prSet>
      <dgm:spPr/>
    </dgm:pt>
    <dgm:pt modelId="{5DE279AB-61EE-4E47-903D-D4A3A34B53CD}" type="pres">
      <dgm:prSet presAssocID="{08137E25-2316-4681-941F-2653B76E7FEA}" presName="composite" presStyleCnt="0"/>
      <dgm:spPr/>
    </dgm:pt>
    <dgm:pt modelId="{F8EED30D-DED6-46D4-A3FD-9B22D2480895}" type="pres">
      <dgm:prSet presAssocID="{08137E25-2316-4681-941F-2653B76E7FEA}" presName="chevron1" presStyleLbl="alignNode1" presStyleIdx="7" presStyleCnt="21"/>
      <dgm:spPr>
        <a:solidFill>
          <a:srgbClr val="1C9022"/>
        </a:solidFill>
        <a:ln>
          <a:solidFill>
            <a:srgbClr val="1C9022"/>
          </a:solidFill>
        </a:ln>
      </dgm:spPr>
    </dgm:pt>
    <dgm:pt modelId="{B623749E-18A1-4088-9AA2-5E6B56389196}" type="pres">
      <dgm:prSet presAssocID="{08137E25-2316-4681-941F-2653B76E7FEA}" presName="chevron2" presStyleLbl="alignNode1" presStyleIdx="8" presStyleCnt="21"/>
      <dgm:spPr>
        <a:solidFill>
          <a:srgbClr val="1C9022"/>
        </a:solidFill>
        <a:ln>
          <a:solidFill>
            <a:srgbClr val="1C9022"/>
          </a:solidFill>
        </a:ln>
      </dgm:spPr>
    </dgm:pt>
    <dgm:pt modelId="{EFDB6E50-0260-40F2-8D62-7B066A37BDA5}" type="pres">
      <dgm:prSet presAssocID="{08137E25-2316-4681-941F-2653B76E7FEA}" presName="chevron3" presStyleLbl="alignNode1" presStyleIdx="9" presStyleCnt="21"/>
      <dgm:spPr>
        <a:solidFill>
          <a:srgbClr val="1C9022"/>
        </a:solidFill>
        <a:ln>
          <a:solidFill>
            <a:srgbClr val="1C9022"/>
          </a:solidFill>
        </a:ln>
      </dgm:spPr>
    </dgm:pt>
    <dgm:pt modelId="{4C7AEA01-92F6-4BBB-9CEB-1B45EB20DF07}" type="pres">
      <dgm:prSet presAssocID="{08137E25-2316-4681-941F-2653B76E7FEA}" presName="chevron4" presStyleLbl="alignNode1" presStyleIdx="10" presStyleCnt="21"/>
      <dgm:spPr>
        <a:solidFill>
          <a:srgbClr val="1C9022"/>
        </a:solidFill>
        <a:ln>
          <a:solidFill>
            <a:srgbClr val="1C9022"/>
          </a:solidFill>
        </a:ln>
      </dgm:spPr>
    </dgm:pt>
    <dgm:pt modelId="{A9B5D2C2-63CD-444E-9820-2695DFBF0BEF}" type="pres">
      <dgm:prSet presAssocID="{08137E25-2316-4681-941F-2653B76E7FEA}" presName="chevron5" presStyleLbl="alignNode1" presStyleIdx="11" presStyleCnt="21"/>
      <dgm:spPr>
        <a:solidFill>
          <a:srgbClr val="1C9022"/>
        </a:solidFill>
        <a:ln>
          <a:solidFill>
            <a:srgbClr val="1C9022"/>
          </a:solidFill>
        </a:ln>
      </dgm:spPr>
    </dgm:pt>
    <dgm:pt modelId="{A8E6776D-C5ED-4C37-8371-E2027A3D5876}" type="pres">
      <dgm:prSet presAssocID="{08137E25-2316-4681-941F-2653B76E7FEA}" presName="chevron6" presStyleLbl="alignNode1" presStyleIdx="12" presStyleCnt="21"/>
      <dgm:spPr>
        <a:solidFill>
          <a:srgbClr val="1C9022"/>
        </a:solidFill>
        <a:ln>
          <a:solidFill>
            <a:srgbClr val="1C9022"/>
          </a:solidFill>
        </a:ln>
      </dgm:spPr>
    </dgm:pt>
    <dgm:pt modelId="{A91811B8-D481-4431-B819-EF0C9A5E18EC}" type="pres">
      <dgm:prSet presAssocID="{08137E25-2316-4681-941F-2653B76E7FEA}" presName="chevron7" presStyleLbl="alignNode1" presStyleIdx="13" presStyleCnt="21"/>
      <dgm:spPr>
        <a:solidFill>
          <a:srgbClr val="1C9022"/>
        </a:solidFill>
        <a:ln>
          <a:solidFill>
            <a:srgbClr val="1C9022"/>
          </a:solidFill>
        </a:ln>
      </dgm:spPr>
    </dgm:pt>
    <dgm:pt modelId="{808C0E8A-6313-4287-AFE0-5F29C0241F0E}" type="pres">
      <dgm:prSet presAssocID="{08137E25-2316-4681-941F-2653B76E7FEA}" presName="childtext" presStyleLbl="solidFgAcc1" presStyleIdx="1" presStyleCnt="3">
        <dgm:presLayoutVars>
          <dgm:chMax/>
          <dgm:chPref val="0"/>
          <dgm:bulletEnabled val="1"/>
        </dgm:presLayoutVars>
      </dgm:prSet>
      <dgm:spPr/>
    </dgm:pt>
    <dgm:pt modelId="{A129BCAB-5FC4-4DBE-875A-C40C6C21BB30}" type="pres">
      <dgm:prSet presAssocID="{3D4292EE-6DE0-40EE-9ECE-0FD2078DE037}" presName="sibTrans" presStyleCnt="0"/>
      <dgm:spPr/>
    </dgm:pt>
    <dgm:pt modelId="{7FFC63F7-A86C-4B9B-AEE1-8F179D732070}" type="pres">
      <dgm:prSet presAssocID="{A1F0CA85-63B5-441A-86CF-18E81FC66601}" presName="parenttextcomposite" presStyleCnt="0"/>
      <dgm:spPr/>
    </dgm:pt>
    <dgm:pt modelId="{E22A5947-D115-48B0-9336-A43FE66C27AA}" type="pres">
      <dgm:prSet presAssocID="{A1F0CA85-63B5-441A-86CF-18E81FC66601}" presName="parenttext" presStyleLbl="revTx" presStyleIdx="2" presStyleCnt="3">
        <dgm:presLayoutVars>
          <dgm:chMax/>
          <dgm:chPref val="2"/>
          <dgm:bulletEnabled val="1"/>
        </dgm:presLayoutVars>
      </dgm:prSet>
      <dgm:spPr/>
    </dgm:pt>
    <dgm:pt modelId="{573076CF-F69B-4293-802E-18FA08B1C224}" type="pres">
      <dgm:prSet presAssocID="{A1F0CA85-63B5-441A-86CF-18E81FC66601}" presName="composite" presStyleCnt="0"/>
      <dgm:spPr/>
    </dgm:pt>
    <dgm:pt modelId="{0BA15505-B6A4-4AD4-8610-9FA9C2C22625}" type="pres">
      <dgm:prSet presAssocID="{A1F0CA85-63B5-441A-86CF-18E81FC66601}" presName="chevron1" presStyleLbl="alignNode1" presStyleIdx="14" presStyleCnt="21"/>
      <dgm:spPr>
        <a:solidFill>
          <a:srgbClr val="1C9022"/>
        </a:solidFill>
        <a:ln>
          <a:solidFill>
            <a:srgbClr val="1C9022"/>
          </a:solidFill>
        </a:ln>
      </dgm:spPr>
    </dgm:pt>
    <dgm:pt modelId="{3BBD1EEC-4B29-4B60-85D5-6F7568FFF88E}" type="pres">
      <dgm:prSet presAssocID="{A1F0CA85-63B5-441A-86CF-18E81FC66601}" presName="chevron2" presStyleLbl="alignNode1" presStyleIdx="15" presStyleCnt="21"/>
      <dgm:spPr>
        <a:solidFill>
          <a:srgbClr val="1C9022"/>
        </a:solidFill>
        <a:ln>
          <a:solidFill>
            <a:srgbClr val="1C9022"/>
          </a:solidFill>
        </a:ln>
      </dgm:spPr>
    </dgm:pt>
    <dgm:pt modelId="{8784AF35-37AD-4178-8645-54F8D8D51B27}" type="pres">
      <dgm:prSet presAssocID="{A1F0CA85-63B5-441A-86CF-18E81FC66601}" presName="chevron3" presStyleLbl="alignNode1" presStyleIdx="16" presStyleCnt="21"/>
      <dgm:spPr>
        <a:solidFill>
          <a:srgbClr val="1C9022"/>
        </a:solidFill>
        <a:ln>
          <a:solidFill>
            <a:srgbClr val="1C9022"/>
          </a:solidFill>
        </a:ln>
      </dgm:spPr>
    </dgm:pt>
    <dgm:pt modelId="{FFC2A982-88BE-4EE8-9C9B-25194FE854C9}" type="pres">
      <dgm:prSet presAssocID="{A1F0CA85-63B5-441A-86CF-18E81FC66601}" presName="chevron4" presStyleLbl="alignNode1" presStyleIdx="17" presStyleCnt="21"/>
      <dgm:spPr>
        <a:solidFill>
          <a:srgbClr val="1C9022"/>
        </a:solidFill>
        <a:ln>
          <a:solidFill>
            <a:srgbClr val="1C9022"/>
          </a:solidFill>
        </a:ln>
      </dgm:spPr>
    </dgm:pt>
    <dgm:pt modelId="{2C54C442-4A6C-47D2-8742-ACFCFE0E7D95}" type="pres">
      <dgm:prSet presAssocID="{A1F0CA85-63B5-441A-86CF-18E81FC66601}" presName="chevron5" presStyleLbl="alignNode1" presStyleIdx="18" presStyleCnt="21"/>
      <dgm:spPr>
        <a:solidFill>
          <a:srgbClr val="1C9022"/>
        </a:solidFill>
        <a:ln>
          <a:solidFill>
            <a:srgbClr val="1C9022"/>
          </a:solidFill>
        </a:ln>
      </dgm:spPr>
    </dgm:pt>
    <dgm:pt modelId="{B5D0CFF9-2D74-43F9-9E4D-9E246DECB05D}" type="pres">
      <dgm:prSet presAssocID="{A1F0CA85-63B5-441A-86CF-18E81FC66601}" presName="chevron6" presStyleLbl="alignNode1" presStyleIdx="19" presStyleCnt="21"/>
      <dgm:spPr>
        <a:solidFill>
          <a:srgbClr val="1C9022"/>
        </a:solidFill>
        <a:ln>
          <a:solidFill>
            <a:srgbClr val="1C9022"/>
          </a:solidFill>
        </a:ln>
      </dgm:spPr>
    </dgm:pt>
    <dgm:pt modelId="{47BD540D-60DE-4C5E-8EB5-D491C4A5A83C}" type="pres">
      <dgm:prSet presAssocID="{A1F0CA85-63B5-441A-86CF-18E81FC66601}" presName="chevron7" presStyleLbl="alignNode1" presStyleIdx="20" presStyleCnt="21"/>
      <dgm:spPr>
        <a:solidFill>
          <a:srgbClr val="1C9022"/>
        </a:solidFill>
        <a:ln>
          <a:solidFill>
            <a:srgbClr val="1C9022"/>
          </a:solidFill>
        </a:ln>
      </dgm:spPr>
    </dgm:pt>
    <dgm:pt modelId="{02861604-AAB2-45BE-9297-733FE353C26F}" type="pres">
      <dgm:prSet presAssocID="{A1F0CA85-63B5-441A-86CF-18E81FC66601}" presName="childtext" presStyleLbl="solidFgAcc1" presStyleIdx="2" presStyleCnt="3">
        <dgm:presLayoutVars>
          <dgm:chMax/>
          <dgm:chPref val="0"/>
          <dgm:bulletEnabled val="1"/>
        </dgm:presLayoutVars>
      </dgm:prSet>
      <dgm:spPr/>
    </dgm:pt>
  </dgm:ptLst>
  <dgm:cxnLst>
    <dgm:cxn modelId="{DB4F1710-7B5C-4870-BD69-D8AA7BA29EB8}" type="presOf" srcId="{DF6478D5-9592-4B90-B28D-87F02480AEA6}" destId="{808C0E8A-6313-4287-AFE0-5F29C0241F0E}" srcOrd="0" destOrd="0" presId="urn:microsoft.com/office/officeart/2008/layout/VerticalAccentList"/>
    <dgm:cxn modelId="{DEBA0B1E-E98C-484F-9445-981C57E07228}" srcId="{08137E25-2316-4681-941F-2653B76E7FEA}" destId="{DF6478D5-9592-4B90-B28D-87F02480AEA6}" srcOrd="0" destOrd="0" parTransId="{72C3B37E-BE8A-45D0-99ED-7592AF860C9E}" sibTransId="{24A8DC53-FFA7-4210-A0BF-C52695CF692F}"/>
    <dgm:cxn modelId="{4C887924-74C0-4427-99B6-1D7D0D161C5B}" type="presOf" srcId="{046F48D7-8A73-4973-A9BD-3907FD87E13A}" destId="{D27757B7-84C0-4878-A3D3-2C88F700FF11}" srcOrd="0" destOrd="0" presId="urn:microsoft.com/office/officeart/2008/layout/VerticalAccentList"/>
    <dgm:cxn modelId="{2E705436-FE2A-47A1-9B86-AF6E05E6560B}" srcId="{7F8B3761-AB11-42CC-916E-3E0D69E9513C}" destId="{732D3690-943F-427D-B407-60879C341855}" srcOrd="0" destOrd="0" parTransId="{99724917-35E1-4D85-9037-93D2EB2127BA}" sibTransId="{EA7CC12D-6DFC-4EAE-9486-F95DDA68CC81}"/>
    <dgm:cxn modelId="{761A6B46-D5E8-49E3-AD61-3809074C6BB9}" type="presOf" srcId="{A1F0CA85-63B5-441A-86CF-18E81FC66601}" destId="{E22A5947-D115-48B0-9336-A43FE66C27AA}" srcOrd="0" destOrd="0" presId="urn:microsoft.com/office/officeart/2008/layout/VerticalAccentList"/>
    <dgm:cxn modelId="{E9979F4D-1F95-42B9-8B04-E9B423483513}" srcId="{7F8B3761-AB11-42CC-916E-3E0D69E9513C}" destId="{08137E25-2316-4681-941F-2653B76E7FEA}" srcOrd="1" destOrd="0" parTransId="{CDE61FCD-7C29-49FC-9CC1-EE256D1DF43B}" sibTransId="{3D4292EE-6DE0-40EE-9ECE-0FD2078DE037}"/>
    <dgm:cxn modelId="{160A796E-1334-4A83-9732-39D08B9108B3}" srcId="{7F8B3761-AB11-42CC-916E-3E0D69E9513C}" destId="{A1F0CA85-63B5-441A-86CF-18E81FC66601}" srcOrd="2" destOrd="0" parTransId="{04CAC804-9133-4A63-8522-FD8456190B06}" sibTransId="{3BE3F1D2-157D-4AC6-B264-432577EB97B8}"/>
    <dgm:cxn modelId="{5789F976-0C07-40F9-AC91-D061D33F3871}" srcId="{A1F0CA85-63B5-441A-86CF-18E81FC66601}" destId="{A3D421D8-CE21-4675-8EC3-6C8B34CB21C3}" srcOrd="0" destOrd="0" parTransId="{42536E17-52D2-4270-AC60-0097088FAC9D}" sibTransId="{9532B0F7-61AD-4141-A43E-40F1DE6C44EB}"/>
    <dgm:cxn modelId="{EB1A9681-A2BF-4A00-922D-C410B7231BA7}" type="presOf" srcId="{732D3690-943F-427D-B407-60879C341855}" destId="{3BE9969A-C8CF-4459-B0B5-FEB2E71B002C}" srcOrd="0" destOrd="0" presId="urn:microsoft.com/office/officeart/2008/layout/VerticalAccentList"/>
    <dgm:cxn modelId="{8AA255E0-F370-4C1B-89C7-69053044E13B}" type="presOf" srcId="{7F8B3761-AB11-42CC-916E-3E0D69E9513C}" destId="{7181706D-C615-4F0C-AB2D-69FA53B03B16}" srcOrd="0" destOrd="0" presId="urn:microsoft.com/office/officeart/2008/layout/VerticalAccentList"/>
    <dgm:cxn modelId="{785685E8-F478-41BC-A1A0-C5AFFB73F82C}" type="presOf" srcId="{A3D421D8-CE21-4675-8EC3-6C8B34CB21C3}" destId="{02861604-AAB2-45BE-9297-733FE353C26F}" srcOrd="0" destOrd="0" presId="urn:microsoft.com/office/officeart/2008/layout/VerticalAccentList"/>
    <dgm:cxn modelId="{3E0862EE-44E1-4206-992A-E6C637D1387E}" type="presOf" srcId="{08137E25-2316-4681-941F-2653B76E7FEA}" destId="{B59E1321-C38B-46C6-B7FD-8C502C4C17D5}" srcOrd="0" destOrd="0" presId="urn:microsoft.com/office/officeart/2008/layout/VerticalAccentList"/>
    <dgm:cxn modelId="{1CD6A6EE-00EE-4E99-A7FF-9432B28011F6}" srcId="{732D3690-943F-427D-B407-60879C341855}" destId="{046F48D7-8A73-4973-A9BD-3907FD87E13A}" srcOrd="0" destOrd="0" parTransId="{0A8492C0-8ADC-41CE-AE59-AEDDBDC466BE}" sibTransId="{D47777E7-B71B-474D-AC10-47A104DFC8C2}"/>
    <dgm:cxn modelId="{1C191655-D8E5-464A-8AA3-49D727F36C01}" type="presParOf" srcId="{7181706D-C615-4F0C-AB2D-69FA53B03B16}" destId="{CE12FCD0-38DF-45DA-808E-D07ED7EF1361}" srcOrd="0" destOrd="0" presId="urn:microsoft.com/office/officeart/2008/layout/VerticalAccentList"/>
    <dgm:cxn modelId="{B98C2AED-CEE9-49FC-8F7A-4B26E5441797}" type="presParOf" srcId="{CE12FCD0-38DF-45DA-808E-D07ED7EF1361}" destId="{3BE9969A-C8CF-4459-B0B5-FEB2E71B002C}" srcOrd="0" destOrd="0" presId="urn:microsoft.com/office/officeart/2008/layout/VerticalAccentList"/>
    <dgm:cxn modelId="{2B5E2DB8-55E9-4FA7-AC66-020881C4F2A2}" type="presParOf" srcId="{7181706D-C615-4F0C-AB2D-69FA53B03B16}" destId="{513ED2BC-8F46-4C7B-9B12-1851C2A0946B}" srcOrd="1" destOrd="0" presId="urn:microsoft.com/office/officeart/2008/layout/VerticalAccentList"/>
    <dgm:cxn modelId="{FE302244-BCD6-460C-BACD-846BF9AA00AC}" type="presParOf" srcId="{513ED2BC-8F46-4C7B-9B12-1851C2A0946B}" destId="{128CA064-FA9B-4B00-BF46-9340751B74F0}" srcOrd="0" destOrd="0" presId="urn:microsoft.com/office/officeart/2008/layout/VerticalAccentList"/>
    <dgm:cxn modelId="{9CED983F-3543-4AAF-B147-B0DBA7EEEB49}" type="presParOf" srcId="{513ED2BC-8F46-4C7B-9B12-1851C2A0946B}" destId="{42B13A2D-176E-4AD1-81A0-6F82280C90DC}" srcOrd="1" destOrd="0" presId="urn:microsoft.com/office/officeart/2008/layout/VerticalAccentList"/>
    <dgm:cxn modelId="{8AD1C335-5087-487B-9484-98C6611BE8CF}" type="presParOf" srcId="{513ED2BC-8F46-4C7B-9B12-1851C2A0946B}" destId="{784AEF35-126E-4E4B-8311-A7B1965D0109}" srcOrd="2" destOrd="0" presId="urn:microsoft.com/office/officeart/2008/layout/VerticalAccentList"/>
    <dgm:cxn modelId="{F790E2F7-78CE-43ED-8BAC-55E137BB4BAE}" type="presParOf" srcId="{513ED2BC-8F46-4C7B-9B12-1851C2A0946B}" destId="{21A96213-6615-4C09-8135-0EC1D987CFDE}" srcOrd="3" destOrd="0" presId="urn:microsoft.com/office/officeart/2008/layout/VerticalAccentList"/>
    <dgm:cxn modelId="{23BC575B-A3EF-4A9D-BA08-40557AA0F6DB}" type="presParOf" srcId="{513ED2BC-8F46-4C7B-9B12-1851C2A0946B}" destId="{76047DF3-8CA0-45B1-9AC2-BA8531F041B8}" srcOrd="4" destOrd="0" presId="urn:microsoft.com/office/officeart/2008/layout/VerticalAccentList"/>
    <dgm:cxn modelId="{E2F3D5A3-60AD-4011-A7A6-4D4C3387F000}" type="presParOf" srcId="{513ED2BC-8F46-4C7B-9B12-1851C2A0946B}" destId="{3F2B8F13-8238-4080-9715-D7EBB39F4E0E}" srcOrd="5" destOrd="0" presId="urn:microsoft.com/office/officeart/2008/layout/VerticalAccentList"/>
    <dgm:cxn modelId="{90EF7EE8-90C4-4B24-9FF0-019E88A1A064}" type="presParOf" srcId="{513ED2BC-8F46-4C7B-9B12-1851C2A0946B}" destId="{B7262484-80BB-4FCA-A826-DB49580A0617}" srcOrd="6" destOrd="0" presId="urn:microsoft.com/office/officeart/2008/layout/VerticalAccentList"/>
    <dgm:cxn modelId="{B05021E2-13D3-4614-86F1-35CEDBEEFA59}" type="presParOf" srcId="{513ED2BC-8F46-4C7B-9B12-1851C2A0946B}" destId="{D27757B7-84C0-4878-A3D3-2C88F700FF11}" srcOrd="7" destOrd="0" presId="urn:microsoft.com/office/officeart/2008/layout/VerticalAccentList"/>
    <dgm:cxn modelId="{EE41CD75-8D7B-4EF7-856F-C6BAF877D9E9}" type="presParOf" srcId="{7181706D-C615-4F0C-AB2D-69FA53B03B16}" destId="{A008390F-15C2-4739-B133-2C86F7087CF4}" srcOrd="2" destOrd="0" presId="urn:microsoft.com/office/officeart/2008/layout/VerticalAccentList"/>
    <dgm:cxn modelId="{624BBCC1-3FE1-48BE-BAE4-C4B1C14E31A4}" type="presParOf" srcId="{7181706D-C615-4F0C-AB2D-69FA53B03B16}" destId="{55BF4760-379F-4D17-B245-A1BB2B9347E8}" srcOrd="3" destOrd="0" presId="urn:microsoft.com/office/officeart/2008/layout/VerticalAccentList"/>
    <dgm:cxn modelId="{98FEC7B3-F75C-4C5F-81BE-78CA80DCE1F8}" type="presParOf" srcId="{55BF4760-379F-4D17-B245-A1BB2B9347E8}" destId="{B59E1321-C38B-46C6-B7FD-8C502C4C17D5}" srcOrd="0" destOrd="0" presId="urn:microsoft.com/office/officeart/2008/layout/VerticalAccentList"/>
    <dgm:cxn modelId="{8AB946E3-36F7-4B17-8985-DCB3698DB311}" type="presParOf" srcId="{7181706D-C615-4F0C-AB2D-69FA53B03B16}" destId="{5DE279AB-61EE-4E47-903D-D4A3A34B53CD}" srcOrd="4" destOrd="0" presId="urn:microsoft.com/office/officeart/2008/layout/VerticalAccentList"/>
    <dgm:cxn modelId="{36A16056-465A-4CEB-A0B7-FABE4192E0F1}" type="presParOf" srcId="{5DE279AB-61EE-4E47-903D-D4A3A34B53CD}" destId="{F8EED30D-DED6-46D4-A3FD-9B22D2480895}" srcOrd="0" destOrd="0" presId="urn:microsoft.com/office/officeart/2008/layout/VerticalAccentList"/>
    <dgm:cxn modelId="{F684AE85-A7DE-43E3-894B-638B97C8DB72}" type="presParOf" srcId="{5DE279AB-61EE-4E47-903D-D4A3A34B53CD}" destId="{B623749E-18A1-4088-9AA2-5E6B56389196}" srcOrd="1" destOrd="0" presId="urn:microsoft.com/office/officeart/2008/layout/VerticalAccentList"/>
    <dgm:cxn modelId="{B70D78CE-FE32-4460-B0F5-CC6B9AA5E8C1}" type="presParOf" srcId="{5DE279AB-61EE-4E47-903D-D4A3A34B53CD}" destId="{EFDB6E50-0260-40F2-8D62-7B066A37BDA5}" srcOrd="2" destOrd="0" presId="urn:microsoft.com/office/officeart/2008/layout/VerticalAccentList"/>
    <dgm:cxn modelId="{C859ED4B-01A3-42B5-AFE0-5EDF81CD32F1}" type="presParOf" srcId="{5DE279AB-61EE-4E47-903D-D4A3A34B53CD}" destId="{4C7AEA01-92F6-4BBB-9CEB-1B45EB20DF07}" srcOrd="3" destOrd="0" presId="urn:microsoft.com/office/officeart/2008/layout/VerticalAccentList"/>
    <dgm:cxn modelId="{93001060-E1B5-41D9-BB7D-AA96BF9EDCFB}" type="presParOf" srcId="{5DE279AB-61EE-4E47-903D-D4A3A34B53CD}" destId="{A9B5D2C2-63CD-444E-9820-2695DFBF0BEF}" srcOrd="4" destOrd="0" presId="urn:microsoft.com/office/officeart/2008/layout/VerticalAccentList"/>
    <dgm:cxn modelId="{78948232-FCF6-47AC-A0F5-9734F893FD0F}" type="presParOf" srcId="{5DE279AB-61EE-4E47-903D-D4A3A34B53CD}" destId="{A8E6776D-C5ED-4C37-8371-E2027A3D5876}" srcOrd="5" destOrd="0" presId="urn:microsoft.com/office/officeart/2008/layout/VerticalAccentList"/>
    <dgm:cxn modelId="{7B67F749-EA6A-4E7C-9B88-F43B30840E69}" type="presParOf" srcId="{5DE279AB-61EE-4E47-903D-D4A3A34B53CD}" destId="{A91811B8-D481-4431-B819-EF0C9A5E18EC}" srcOrd="6" destOrd="0" presId="urn:microsoft.com/office/officeart/2008/layout/VerticalAccentList"/>
    <dgm:cxn modelId="{ABA93E24-A43C-432A-BCC9-FF59FD4A685E}" type="presParOf" srcId="{5DE279AB-61EE-4E47-903D-D4A3A34B53CD}" destId="{808C0E8A-6313-4287-AFE0-5F29C0241F0E}" srcOrd="7" destOrd="0" presId="urn:microsoft.com/office/officeart/2008/layout/VerticalAccentList"/>
    <dgm:cxn modelId="{8F972380-77F3-4EC0-BA44-AEBCD3E4AA09}" type="presParOf" srcId="{7181706D-C615-4F0C-AB2D-69FA53B03B16}" destId="{A129BCAB-5FC4-4DBE-875A-C40C6C21BB30}" srcOrd="5" destOrd="0" presId="urn:microsoft.com/office/officeart/2008/layout/VerticalAccentList"/>
    <dgm:cxn modelId="{5FF15A34-687F-40C9-80D6-BDC000283AE1}" type="presParOf" srcId="{7181706D-C615-4F0C-AB2D-69FA53B03B16}" destId="{7FFC63F7-A86C-4B9B-AEE1-8F179D732070}" srcOrd="6" destOrd="0" presId="urn:microsoft.com/office/officeart/2008/layout/VerticalAccentList"/>
    <dgm:cxn modelId="{A6099A25-166A-4ED6-9ABA-A3178C3FE7EF}" type="presParOf" srcId="{7FFC63F7-A86C-4B9B-AEE1-8F179D732070}" destId="{E22A5947-D115-48B0-9336-A43FE66C27AA}" srcOrd="0" destOrd="0" presId="urn:microsoft.com/office/officeart/2008/layout/VerticalAccentList"/>
    <dgm:cxn modelId="{6648B03F-687A-4990-9A7E-B8FDA60EA752}" type="presParOf" srcId="{7181706D-C615-4F0C-AB2D-69FA53B03B16}" destId="{573076CF-F69B-4293-802E-18FA08B1C224}" srcOrd="7" destOrd="0" presId="urn:microsoft.com/office/officeart/2008/layout/VerticalAccentList"/>
    <dgm:cxn modelId="{3093F547-A40B-47E6-B74E-687FF7EE4E7C}" type="presParOf" srcId="{573076CF-F69B-4293-802E-18FA08B1C224}" destId="{0BA15505-B6A4-4AD4-8610-9FA9C2C22625}" srcOrd="0" destOrd="0" presId="urn:microsoft.com/office/officeart/2008/layout/VerticalAccentList"/>
    <dgm:cxn modelId="{1059A2FC-EF9F-43BF-A2A1-25B508565C5E}" type="presParOf" srcId="{573076CF-F69B-4293-802E-18FA08B1C224}" destId="{3BBD1EEC-4B29-4B60-85D5-6F7568FFF88E}" srcOrd="1" destOrd="0" presId="urn:microsoft.com/office/officeart/2008/layout/VerticalAccentList"/>
    <dgm:cxn modelId="{07DBED36-0DB2-4D31-952F-E705E33B35AC}" type="presParOf" srcId="{573076CF-F69B-4293-802E-18FA08B1C224}" destId="{8784AF35-37AD-4178-8645-54F8D8D51B27}" srcOrd="2" destOrd="0" presId="urn:microsoft.com/office/officeart/2008/layout/VerticalAccentList"/>
    <dgm:cxn modelId="{797F7C0D-0755-426B-B101-47D499098FEA}" type="presParOf" srcId="{573076CF-F69B-4293-802E-18FA08B1C224}" destId="{FFC2A982-88BE-4EE8-9C9B-25194FE854C9}" srcOrd="3" destOrd="0" presId="urn:microsoft.com/office/officeart/2008/layout/VerticalAccentList"/>
    <dgm:cxn modelId="{BDA8AD3B-BAEE-4A90-BA1D-AAD962BAC94F}" type="presParOf" srcId="{573076CF-F69B-4293-802E-18FA08B1C224}" destId="{2C54C442-4A6C-47D2-8742-ACFCFE0E7D95}" srcOrd="4" destOrd="0" presId="urn:microsoft.com/office/officeart/2008/layout/VerticalAccentList"/>
    <dgm:cxn modelId="{0C7675CB-E2A0-43A9-AF60-76B691ACDFF9}" type="presParOf" srcId="{573076CF-F69B-4293-802E-18FA08B1C224}" destId="{B5D0CFF9-2D74-43F9-9E4D-9E246DECB05D}" srcOrd="5" destOrd="0" presId="urn:microsoft.com/office/officeart/2008/layout/VerticalAccentList"/>
    <dgm:cxn modelId="{72BF67B7-2D5C-493D-82EB-70FF0FF5653F}" type="presParOf" srcId="{573076CF-F69B-4293-802E-18FA08B1C224}" destId="{47BD540D-60DE-4C5E-8EB5-D491C4A5A83C}" srcOrd="6" destOrd="0" presId="urn:microsoft.com/office/officeart/2008/layout/VerticalAccentList"/>
    <dgm:cxn modelId="{5B460731-B08B-4F25-8E26-BBCE2C746494}" type="presParOf" srcId="{573076CF-F69B-4293-802E-18FA08B1C224}" destId="{02861604-AAB2-45BE-9297-733FE353C26F}" srcOrd="7" destOrd="0" presId="urn:microsoft.com/office/officeart/2008/layout/VerticalAccentList"/>
  </dgm:cxnLst>
  <dgm:bg/>
  <dgm:whole>
    <a:ln>
      <a:noFill/>
    </a:ln>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7F8B3761-AB11-42CC-916E-3E0D69E9513C}" type="doc">
      <dgm:prSet loTypeId="urn:microsoft.com/office/officeart/2008/layout/VerticalAccentList" loCatId="list" qsTypeId="urn:microsoft.com/office/officeart/2005/8/quickstyle/simple1" qsCatId="simple" csTypeId="urn:microsoft.com/office/officeart/2005/8/colors/accent1_2" csCatId="accent1" phldr="1"/>
      <dgm:spPr/>
      <dgm:t>
        <a:bodyPr/>
        <a:lstStyle/>
        <a:p>
          <a:endParaRPr lang="en-GB"/>
        </a:p>
      </dgm:t>
    </dgm:pt>
    <dgm:pt modelId="{732D3690-943F-427D-B407-60879C341855}">
      <dgm:prSet phldrT="[Text]" custT="1"/>
      <dgm:spPr/>
      <dgm:t>
        <a:bodyPr/>
        <a:lstStyle/>
        <a:p>
          <a:r>
            <a:rPr lang="en-US" sz="2500" dirty="0"/>
            <a:t>Model Evaluation</a:t>
          </a:r>
          <a:r>
            <a:rPr lang="en-US" sz="2500" baseline="0" dirty="0"/>
            <a:t> Definitions </a:t>
          </a:r>
          <a:r>
            <a:rPr lang="en-US" sz="1800" dirty="0">
              <a:effectLst>
                <a:outerShdw blurRad="38100" dist="38100" dir="2700000" algn="tl">
                  <a:srgbClr val="000000">
                    <a:alpha val="43137"/>
                  </a:srgbClr>
                </a:outerShdw>
              </a:effectLst>
            </a:rPr>
            <a:t>(very important)</a:t>
          </a:r>
          <a:endParaRPr lang="en-GB" sz="1800" dirty="0"/>
        </a:p>
      </dgm:t>
    </dgm:pt>
    <dgm:pt modelId="{99724917-35E1-4D85-9037-93D2EB2127BA}" type="parTrans" cxnId="{2E705436-FE2A-47A1-9B86-AF6E05E6560B}">
      <dgm:prSet/>
      <dgm:spPr/>
      <dgm:t>
        <a:bodyPr/>
        <a:lstStyle/>
        <a:p>
          <a:endParaRPr lang="en-GB"/>
        </a:p>
      </dgm:t>
    </dgm:pt>
    <dgm:pt modelId="{EA7CC12D-6DFC-4EAE-9486-F95DDA68CC81}" type="sibTrans" cxnId="{2E705436-FE2A-47A1-9B86-AF6E05E6560B}">
      <dgm:prSet/>
      <dgm:spPr/>
      <dgm:t>
        <a:bodyPr/>
        <a:lstStyle/>
        <a:p>
          <a:endParaRPr lang="en-GB"/>
        </a:p>
      </dgm:t>
    </dgm:pt>
    <dgm:pt modelId="{046F48D7-8A73-4973-A9BD-3907FD87E13A}">
      <dgm:prSet phldrT="[Text]" custT="1"/>
      <dgm:spPr>
        <a:solidFill>
          <a:srgbClr val="B29F16"/>
        </a:solidFill>
        <a:ln>
          <a:solidFill>
            <a:srgbClr val="B29F16"/>
          </a:solidFill>
        </a:ln>
      </dgm:spPr>
      <dgm:t>
        <a:bodyPr/>
        <a:lstStyle/>
        <a:p>
          <a:r>
            <a:rPr lang="en-US" sz="1400" dirty="0">
              <a:solidFill>
                <a:schemeClr val="bg1"/>
              </a:solidFill>
            </a:rPr>
            <a:t>Mean Absolute Error (MSE), Root Mean Squared Error (RMSE), Relative Squared Error (RSE), Relative Absolute Error  (RAE), Coefficient of Determination (R2).</a:t>
          </a:r>
        </a:p>
        <a:p>
          <a:r>
            <a:rPr lang="en-US" sz="1400" dirty="0">
              <a:solidFill>
                <a:schemeClr val="bg1"/>
              </a:solidFill>
            </a:rPr>
            <a:t>ROC curve, True/Positive rate, Confusion Matrix, Precision/Recall, Lift curves</a:t>
          </a:r>
          <a:endParaRPr lang="en-GB" sz="1400" dirty="0">
            <a:solidFill>
              <a:schemeClr val="bg1"/>
            </a:solidFill>
          </a:endParaRPr>
        </a:p>
      </dgm:t>
    </dgm:pt>
    <dgm:pt modelId="{0A8492C0-8ADC-41CE-AE59-AEDDBDC466BE}" type="parTrans" cxnId="{1CD6A6EE-00EE-4E99-A7FF-9432B28011F6}">
      <dgm:prSet/>
      <dgm:spPr/>
      <dgm:t>
        <a:bodyPr/>
        <a:lstStyle/>
        <a:p>
          <a:endParaRPr lang="en-GB"/>
        </a:p>
      </dgm:t>
    </dgm:pt>
    <dgm:pt modelId="{D47777E7-B71B-474D-AC10-47A104DFC8C2}" type="sibTrans" cxnId="{1CD6A6EE-00EE-4E99-A7FF-9432B28011F6}">
      <dgm:prSet/>
      <dgm:spPr/>
      <dgm:t>
        <a:bodyPr/>
        <a:lstStyle/>
        <a:p>
          <a:endParaRPr lang="en-GB"/>
        </a:p>
      </dgm:t>
    </dgm:pt>
    <dgm:pt modelId="{08137E25-2316-4681-941F-2653B76E7FEA}">
      <dgm:prSet phldrT="[Text]"/>
      <dgm:spPr/>
      <dgm:t>
        <a:bodyPr/>
        <a:lstStyle/>
        <a:p>
          <a:r>
            <a:rPr lang="en-US" dirty="0"/>
            <a:t>Different ML Techniques with Examples</a:t>
          </a:r>
          <a:endParaRPr lang="en-GB" dirty="0"/>
        </a:p>
      </dgm:t>
    </dgm:pt>
    <dgm:pt modelId="{CDE61FCD-7C29-49FC-9CC1-EE256D1DF43B}" type="parTrans" cxnId="{E9979F4D-1F95-42B9-8B04-E9B423483513}">
      <dgm:prSet/>
      <dgm:spPr/>
      <dgm:t>
        <a:bodyPr/>
        <a:lstStyle/>
        <a:p>
          <a:endParaRPr lang="en-GB"/>
        </a:p>
      </dgm:t>
    </dgm:pt>
    <dgm:pt modelId="{3D4292EE-6DE0-40EE-9ECE-0FD2078DE037}" type="sibTrans" cxnId="{E9979F4D-1F95-42B9-8B04-E9B423483513}">
      <dgm:prSet/>
      <dgm:spPr/>
      <dgm:t>
        <a:bodyPr/>
        <a:lstStyle/>
        <a:p>
          <a:endParaRPr lang="en-GB"/>
        </a:p>
      </dgm:t>
    </dgm:pt>
    <dgm:pt modelId="{DF6478D5-9592-4B90-B28D-87F02480AEA6}">
      <dgm:prSet phldrT="[Text]" custT="1"/>
      <dgm:spPr>
        <a:solidFill>
          <a:srgbClr val="B29F16"/>
        </a:solidFill>
        <a:ln>
          <a:solidFill>
            <a:srgbClr val="B29F16"/>
          </a:solidFill>
        </a:ln>
      </dgm:spPr>
      <dgm:t>
        <a:bodyPr/>
        <a:lstStyle/>
        <a:p>
          <a:r>
            <a:rPr lang="en-US" sz="1400" dirty="0">
              <a:solidFill>
                <a:schemeClr val="bg1"/>
              </a:solidFill>
            </a:rPr>
            <a:t>Supervised, Unsupervised - Regression, Classification, Clustering.</a:t>
          </a:r>
        </a:p>
        <a:p>
          <a:r>
            <a:rPr lang="en-US" sz="1400" dirty="0">
              <a:solidFill>
                <a:schemeClr val="bg1"/>
              </a:solidFill>
            </a:rPr>
            <a:t>Examples in which scenarios above techniques will be used.</a:t>
          </a:r>
          <a:endParaRPr lang="en-GB" sz="1400" dirty="0">
            <a:solidFill>
              <a:schemeClr val="bg1"/>
            </a:solidFill>
          </a:endParaRPr>
        </a:p>
      </dgm:t>
    </dgm:pt>
    <dgm:pt modelId="{72C3B37E-BE8A-45D0-99ED-7592AF860C9E}" type="parTrans" cxnId="{DEBA0B1E-E98C-484F-9445-981C57E07228}">
      <dgm:prSet/>
      <dgm:spPr/>
      <dgm:t>
        <a:bodyPr/>
        <a:lstStyle/>
        <a:p>
          <a:endParaRPr lang="en-GB"/>
        </a:p>
      </dgm:t>
    </dgm:pt>
    <dgm:pt modelId="{24A8DC53-FFA7-4210-A0BF-C52695CF692F}" type="sibTrans" cxnId="{DEBA0B1E-E98C-484F-9445-981C57E07228}">
      <dgm:prSet/>
      <dgm:spPr/>
      <dgm:t>
        <a:bodyPr/>
        <a:lstStyle/>
        <a:p>
          <a:endParaRPr lang="en-GB"/>
        </a:p>
      </dgm:t>
    </dgm:pt>
    <dgm:pt modelId="{A1F0CA85-63B5-441A-86CF-18E81FC66601}">
      <dgm:prSet phldrT="[Text]"/>
      <dgm:spPr/>
      <dgm:t>
        <a:bodyPr/>
        <a:lstStyle/>
        <a:p>
          <a:r>
            <a:rPr lang="en-US" dirty="0"/>
            <a:t>Other Definitions with Examples</a:t>
          </a:r>
          <a:endParaRPr lang="en-GB" dirty="0"/>
        </a:p>
      </dgm:t>
    </dgm:pt>
    <dgm:pt modelId="{04CAC804-9133-4A63-8522-FD8456190B06}" type="parTrans" cxnId="{160A796E-1334-4A83-9732-39D08B9108B3}">
      <dgm:prSet/>
      <dgm:spPr/>
      <dgm:t>
        <a:bodyPr/>
        <a:lstStyle/>
        <a:p>
          <a:endParaRPr lang="en-GB"/>
        </a:p>
      </dgm:t>
    </dgm:pt>
    <dgm:pt modelId="{3BE3F1D2-157D-4AC6-B264-432577EB97B8}" type="sibTrans" cxnId="{160A796E-1334-4A83-9732-39D08B9108B3}">
      <dgm:prSet/>
      <dgm:spPr/>
      <dgm:t>
        <a:bodyPr/>
        <a:lstStyle/>
        <a:p>
          <a:endParaRPr lang="en-GB"/>
        </a:p>
      </dgm:t>
    </dgm:pt>
    <dgm:pt modelId="{A3D421D8-CE21-4675-8EC3-6C8B34CB21C3}">
      <dgm:prSet phldrT="[Text]" custT="1"/>
      <dgm:spPr>
        <a:solidFill>
          <a:srgbClr val="B29F16"/>
        </a:solidFill>
        <a:ln>
          <a:solidFill>
            <a:srgbClr val="B29F16"/>
          </a:solidFill>
        </a:ln>
      </dgm:spPr>
      <dgm:t>
        <a:bodyPr/>
        <a:lstStyle/>
        <a:p>
          <a:r>
            <a:rPr lang="en-US" sz="1400" baseline="0" dirty="0">
              <a:solidFill>
                <a:schemeClr val="bg1"/>
              </a:solidFill>
            </a:rPr>
            <a:t>Chatbot Service, QA Maker, Language Understanding Intelligent Service (LUIS).</a:t>
          </a:r>
        </a:p>
        <a:p>
          <a:r>
            <a:rPr lang="en-US" sz="1400" baseline="0" dirty="0">
              <a:solidFill>
                <a:schemeClr val="bg1"/>
              </a:solidFill>
            </a:rPr>
            <a:t>Differences between Similarity, Grouping and Identification.</a:t>
          </a:r>
        </a:p>
        <a:p>
          <a:r>
            <a:rPr lang="en-US" sz="1400" baseline="0" dirty="0">
              <a:solidFill>
                <a:schemeClr val="bg1"/>
              </a:solidFill>
            </a:rPr>
            <a:t>Speech synthesis, speech translation with examples.</a:t>
          </a:r>
        </a:p>
        <a:p>
          <a:r>
            <a:rPr lang="en-US" sz="1400" baseline="0" dirty="0">
              <a:solidFill>
                <a:schemeClr val="bg1"/>
              </a:solidFill>
            </a:rPr>
            <a:t>Concepts of Text Analytics API – speech-to-text, text-to-speech, sentiment analysis.</a:t>
          </a:r>
          <a:endParaRPr lang="en-GB" sz="1400" dirty="0">
            <a:solidFill>
              <a:schemeClr val="bg1"/>
            </a:solidFill>
          </a:endParaRPr>
        </a:p>
      </dgm:t>
    </dgm:pt>
    <dgm:pt modelId="{42536E17-52D2-4270-AC60-0097088FAC9D}" type="parTrans" cxnId="{5789F976-0C07-40F9-AC91-D061D33F3871}">
      <dgm:prSet/>
      <dgm:spPr/>
      <dgm:t>
        <a:bodyPr/>
        <a:lstStyle/>
        <a:p>
          <a:endParaRPr lang="en-GB"/>
        </a:p>
      </dgm:t>
    </dgm:pt>
    <dgm:pt modelId="{9532B0F7-61AD-4141-A43E-40F1DE6C44EB}" type="sibTrans" cxnId="{5789F976-0C07-40F9-AC91-D061D33F3871}">
      <dgm:prSet/>
      <dgm:spPr/>
      <dgm:t>
        <a:bodyPr/>
        <a:lstStyle/>
        <a:p>
          <a:endParaRPr lang="en-GB"/>
        </a:p>
      </dgm:t>
    </dgm:pt>
    <dgm:pt modelId="{7181706D-C615-4F0C-AB2D-69FA53B03B16}" type="pres">
      <dgm:prSet presAssocID="{7F8B3761-AB11-42CC-916E-3E0D69E9513C}" presName="Name0" presStyleCnt="0">
        <dgm:presLayoutVars>
          <dgm:chMax/>
          <dgm:chPref/>
          <dgm:dir/>
        </dgm:presLayoutVars>
      </dgm:prSet>
      <dgm:spPr/>
    </dgm:pt>
    <dgm:pt modelId="{CE12FCD0-38DF-45DA-808E-D07ED7EF1361}" type="pres">
      <dgm:prSet presAssocID="{732D3690-943F-427D-B407-60879C341855}" presName="parenttextcomposite" presStyleCnt="0"/>
      <dgm:spPr/>
    </dgm:pt>
    <dgm:pt modelId="{3BE9969A-C8CF-4459-B0B5-FEB2E71B002C}" type="pres">
      <dgm:prSet presAssocID="{732D3690-943F-427D-B407-60879C341855}" presName="parenttext" presStyleLbl="revTx" presStyleIdx="0" presStyleCnt="3">
        <dgm:presLayoutVars>
          <dgm:chMax/>
          <dgm:chPref val="2"/>
          <dgm:bulletEnabled val="1"/>
        </dgm:presLayoutVars>
      </dgm:prSet>
      <dgm:spPr/>
    </dgm:pt>
    <dgm:pt modelId="{513ED2BC-8F46-4C7B-9B12-1851C2A0946B}" type="pres">
      <dgm:prSet presAssocID="{732D3690-943F-427D-B407-60879C341855}" presName="composite" presStyleCnt="0"/>
      <dgm:spPr/>
    </dgm:pt>
    <dgm:pt modelId="{128CA064-FA9B-4B00-BF46-9340751B74F0}" type="pres">
      <dgm:prSet presAssocID="{732D3690-943F-427D-B407-60879C341855}" presName="chevron1" presStyleLbl="alignNode1" presStyleIdx="0" presStyleCnt="21"/>
      <dgm:spPr>
        <a:solidFill>
          <a:srgbClr val="B29F16"/>
        </a:solidFill>
        <a:ln>
          <a:solidFill>
            <a:srgbClr val="B29F16"/>
          </a:solidFill>
        </a:ln>
      </dgm:spPr>
    </dgm:pt>
    <dgm:pt modelId="{42B13A2D-176E-4AD1-81A0-6F82280C90DC}" type="pres">
      <dgm:prSet presAssocID="{732D3690-943F-427D-B407-60879C341855}" presName="chevron2" presStyleLbl="alignNode1" presStyleIdx="1" presStyleCnt="21"/>
      <dgm:spPr>
        <a:solidFill>
          <a:srgbClr val="B29F16"/>
        </a:solidFill>
        <a:ln>
          <a:solidFill>
            <a:srgbClr val="B29F16"/>
          </a:solidFill>
        </a:ln>
      </dgm:spPr>
    </dgm:pt>
    <dgm:pt modelId="{784AEF35-126E-4E4B-8311-A7B1965D0109}" type="pres">
      <dgm:prSet presAssocID="{732D3690-943F-427D-B407-60879C341855}" presName="chevron3" presStyleLbl="alignNode1" presStyleIdx="2" presStyleCnt="21"/>
      <dgm:spPr>
        <a:solidFill>
          <a:srgbClr val="B29F16"/>
        </a:solidFill>
        <a:ln>
          <a:solidFill>
            <a:srgbClr val="B29F16"/>
          </a:solidFill>
        </a:ln>
      </dgm:spPr>
    </dgm:pt>
    <dgm:pt modelId="{21A96213-6615-4C09-8135-0EC1D987CFDE}" type="pres">
      <dgm:prSet presAssocID="{732D3690-943F-427D-B407-60879C341855}" presName="chevron4" presStyleLbl="alignNode1" presStyleIdx="3" presStyleCnt="21"/>
      <dgm:spPr>
        <a:solidFill>
          <a:srgbClr val="B29F16"/>
        </a:solidFill>
        <a:ln>
          <a:solidFill>
            <a:srgbClr val="B29F16"/>
          </a:solidFill>
        </a:ln>
      </dgm:spPr>
    </dgm:pt>
    <dgm:pt modelId="{76047DF3-8CA0-45B1-9AC2-BA8531F041B8}" type="pres">
      <dgm:prSet presAssocID="{732D3690-943F-427D-B407-60879C341855}" presName="chevron5" presStyleLbl="alignNode1" presStyleIdx="4" presStyleCnt="21"/>
      <dgm:spPr>
        <a:solidFill>
          <a:srgbClr val="B29F16"/>
        </a:solidFill>
        <a:ln>
          <a:solidFill>
            <a:srgbClr val="B29F16"/>
          </a:solidFill>
        </a:ln>
      </dgm:spPr>
    </dgm:pt>
    <dgm:pt modelId="{3F2B8F13-8238-4080-9715-D7EBB39F4E0E}" type="pres">
      <dgm:prSet presAssocID="{732D3690-943F-427D-B407-60879C341855}" presName="chevron6" presStyleLbl="alignNode1" presStyleIdx="5" presStyleCnt="21"/>
      <dgm:spPr>
        <a:solidFill>
          <a:srgbClr val="B29F16"/>
        </a:solidFill>
        <a:ln>
          <a:solidFill>
            <a:srgbClr val="B29F16"/>
          </a:solidFill>
        </a:ln>
      </dgm:spPr>
    </dgm:pt>
    <dgm:pt modelId="{B7262484-80BB-4FCA-A826-DB49580A0617}" type="pres">
      <dgm:prSet presAssocID="{732D3690-943F-427D-B407-60879C341855}" presName="chevron7" presStyleLbl="alignNode1" presStyleIdx="6" presStyleCnt="21"/>
      <dgm:spPr>
        <a:solidFill>
          <a:srgbClr val="B29F16"/>
        </a:solidFill>
        <a:ln>
          <a:solidFill>
            <a:srgbClr val="B29F16"/>
          </a:solidFill>
        </a:ln>
      </dgm:spPr>
    </dgm:pt>
    <dgm:pt modelId="{D27757B7-84C0-4878-A3D3-2C88F700FF11}" type="pres">
      <dgm:prSet presAssocID="{732D3690-943F-427D-B407-60879C341855}" presName="childtext" presStyleLbl="solidFgAcc1" presStyleIdx="0" presStyleCnt="3">
        <dgm:presLayoutVars>
          <dgm:chMax/>
          <dgm:chPref val="0"/>
          <dgm:bulletEnabled val="1"/>
        </dgm:presLayoutVars>
      </dgm:prSet>
      <dgm:spPr/>
    </dgm:pt>
    <dgm:pt modelId="{A008390F-15C2-4739-B133-2C86F7087CF4}" type="pres">
      <dgm:prSet presAssocID="{EA7CC12D-6DFC-4EAE-9486-F95DDA68CC81}" presName="sibTrans" presStyleCnt="0"/>
      <dgm:spPr/>
    </dgm:pt>
    <dgm:pt modelId="{55BF4760-379F-4D17-B245-A1BB2B9347E8}" type="pres">
      <dgm:prSet presAssocID="{08137E25-2316-4681-941F-2653B76E7FEA}" presName="parenttextcomposite" presStyleCnt="0"/>
      <dgm:spPr/>
    </dgm:pt>
    <dgm:pt modelId="{B59E1321-C38B-46C6-B7FD-8C502C4C17D5}" type="pres">
      <dgm:prSet presAssocID="{08137E25-2316-4681-941F-2653B76E7FEA}" presName="parenttext" presStyleLbl="revTx" presStyleIdx="1" presStyleCnt="3">
        <dgm:presLayoutVars>
          <dgm:chMax/>
          <dgm:chPref val="2"/>
          <dgm:bulletEnabled val="1"/>
        </dgm:presLayoutVars>
      </dgm:prSet>
      <dgm:spPr/>
    </dgm:pt>
    <dgm:pt modelId="{5DE279AB-61EE-4E47-903D-D4A3A34B53CD}" type="pres">
      <dgm:prSet presAssocID="{08137E25-2316-4681-941F-2653B76E7FEA}" presName="composite" presStyleCnt="0"/>
      <dgm:spPr/>
    </dgm:pt>
    <dgm:pt modelId="{F8EED30D-DED6-46D4-A3FD-9B22D2480895}" type="pres">
      <dgm:prSet presAssocID="{08137E25-2316-4681-941F-2653B76E7FEA}" presName="chevron1" presStyleLbl="alignNode1" presStyleIdx="7" presStyleCnt="21"/>
      <dgm:spPr>
        <a:solidFill>
          <a:srgbClr val="B29F16"/>
        </a:solidFill>
        <a:ln>
          <a:solidFill>
            <a:srgbClr val="B29F16"/>
          </a:solidFill>
        </a:ln>
      </dgm:spPr>
    </dgm:pt>
    <dgm:pt modelId="{B623749E-18A1-4088-9AA2-5E6B56389196}" type="pres">
      <dgm:prSet presAssocID="{08137E25-2316-4681-941F-2653B76E7FEA}" presName="chevron2" presStyleLbl="alignNode1" presStyleIdx="8" presStyleCnt="21"/>
      <dgm:spPr>
        <a:solidFill>
          <a:srgbClr val="B29F16"/>
        </a:solidFill>
        <a:ln>
          <a:solidFill>
            <a:srgbClr val="B29F16"/>
          </a:solidFill>
        </a:ln>
      </dgm:spPr>
    </dgm:pt>
    <dgm:pt modelId="{EFDB6E50-0260-40F2-8D62-7B066A37BDA5}" type="pres">
      <dgm:prSet presAssocID="{08137E25-2316-4681-941F-2653B76E7FEA}" presName="chevron3" presStyleLbl="alignNode1" presStyleIdx="9" presStyleCnt="21"/>
      <dgm:spPr>
        <a:solidFill>
          <a:srgbClr val="B29F16"/>
        </a:solidFill>
        <a:ln>
          <a:solidFill>
            <a:srgbClr val="B29F16"/>
          </a:solidFill>
        </a:ln>
      </dgm:spPr>
    </dgm:pt>
    <dgm:pt modelId="{4C7AEA01-92F6-4BBB-9CEB-1B45EB20DF07}" type="pres">
      <dgm:prSet presAssocID="{08137E25-2316-4681-941F-2653B76E7FEA}" presName="chevron4" presStyleLbl="alignNode1" presStyleIdx="10" presStyleCnt="21"/>
      <dgm:spPr>
        <a:solidFill>
          <a:srgbClr val="B29F16"/>
        </a:solidFill>
        <a:ln>
          <a:solidFill>
            <a:srgbClr val="B29F16"/>
          </a:solidFill>
        </a:ln>
      </dgm:spPr>
    </dgm:pt>
    <dgm:pt modelId="{A9B5D2C2-63CD-444E-9820-2695DFBF0BEF}" type="pres">
      <dgm:prSet presAssocID="{08137E25-2316-4681-941F-2653B76E7FEA}" presName="chevron5" presStyleLbl="alignNode1" presStyleIdx="11" presStyleCnt="21"/>
      <dgm:spPr>
        <a:solidFill>
          <a:srgbClr val="B29F16"/>
        </a:solidFill>
        <a:ln>
          <a:solidFill>
            <a:srgbClr val="B29F16"/>
          </a:solidFill>
        </a:ln>
      </dgm:spPr>
    </dgm:pt>
    <dgm:pt modelId="{A8E6776D-C5ED-4C37-8371-E2027A3D5876}" type="pres">
      <dgm:prSet presAssocID="{08137E25-2316-4681-941F-2653B76E7FEA}" presName="chevron6" presStyleLbl="alignNode1" presStyleIdx="12" presStyleCnt="21"/>
      <dgm:spPr>
        <a:solidFill>
          <a:srgbClr val="B29F16"/>
        </a:solidFill>
        <a:ln>
          <a:solidFill>
            <a:srgbClr val="B29F16"/>
          </a:solidFill>
        </a:ln>
      </dgm:spPr>
    </dgm:pt>
    <dgm:pt modelId="{A91811B8-D481-4431-B819-EF0C9A5E18EC}" type="pres">
      <dgm:prSet presAssocID="{08137E25-2316-4681-941F-2653B76E7FEA}" presName="chevron7" presStyleLbl="alignNode1" presStyleIdx="13" presStyleCnt="21"/>
      <dgm:spPr>
        <a:solidFill>
          <a:srgbClr val="B29F16"/>
        </a:solidFill>
        <a:ln>
          <a:solidFill>
            <a:srgbClr val="B29F16"/>
          </a:solidFill>
        </a:ln>
      </dgm:spPr>
    </dgm:pt>
    <dgm:pt modelId="{808C0E8A-6313-4287-AFE0-5F29C0241F0E}" type="pres">
      <dgm:prSet presAssocID="{08137E25-2316-4681-941F-2653B76E7FEA}" presName="childtext" presStyleLbl="solidFgAcc1" presStyleIdx="1" presStyleCnt="3">
        <dgm:presLayoutVars>
          <dgm:chMax/>
          <dgm:chPref val="0"/>
          <dgm:bulletEnabled val="1"/>
        </dgm:presLayoutVars>
      </dgm:prSet>
      <dgm:spPr/>
    </dgm:pt>
    <dgm:pt modelId="{A129BCAB-5FC4-4DBE-875A-C40C6C21BB30}" type="pres">
      <dgm:prSet presAssocID="{3D4292EE-6DE0-40EE-9ECE-0FD2078DE037}" presName="sibTrans" presStyleCnt="0"/>
      <dgm:spPr/>
    </dgm:pt>
    <dgm:pt modelId="{7FFC63F7-A86C-4B9B-AEE1-8F179D732070}" type="pres">
      <dgm:prSet presAssocID="{A1F0CA85-63B5-441A-86CF-18E81FC66601}" presName="parenttextcomposite" presStyleCnt="0"/>
      <dgm:spPr/>
    </dgm:pt>
    <dgm:pt modelId="{E22A5947-D115-48B0-9336-A43FE66C27AA}" type="pres">
      <dgm:prSet presAssocID="{A1F0CA85-63B5-441A-86CF-18E81FC66601}" presName="parenttext" presStyleLbl="revTx" presStyleIdx="2" presStyleCnt="3">
        <dgm:presLayoutVars>
          <dgm:chMax/>
          <dgm:chPref val="2"/>
          <dgm:bulletEnabled val="1"/>
        </dgm:presLayoutVars>
      </dgm:prSet>
      <dgm:spPr/>
    </dgm:pt>
    <dgm:pt modelId="{573076CF-F69B-4293-802E-18FA08B1C224}" type="pres">
      <dgm:prSet presAssocID="{A1F0CA85-63B5-441A-86CF-18E81FC66601}" presName="composite" presStyleCnt="0"/>
      <dgm:spPr/>
    </dgm:pt>
    <dgm:pt modelId="{0BA15505-B6A4-4AD4-8610-9FA9C2C22625}" type="pres">
      <dgm:prSet presAssocID="{A1F0CA85-63B5-441A-86CF-18E81FC66601}" presName="chevron1" presStyleLbl="alignNode1" presStyleIdx="14" presStyleCnt="21"/>
      <dgm:spPr>
        <a:solidFill>
          <a:srgbClr val="B29F16"/>
        </a:solidFill>
        <a:ln>
          <a:solidFill>
            <a:srgbClr val="B29F16"/>
          </a:solidFill>
        </a:ln>
      </dgm:spPr>
    </dgm:pt>
    <dgm:pt modelId="{3BBD1EEC-4B29-4B60-85D5-6F7568FFF88E}" type="pres">
      <dgm:prSet presAssocID="{A1F0CA85-63B5-441A-86CF-18E81FC66601}" presName="chevron2" presStyleLbl="alignNode1" presStyleIdx="15" presStyleCnt="21"/>
      <dgm:spPr>
        <a:solidFill>
          <a:srgbClr val="B29F16"/>
        </a:solidFill>
        <a:ln>
          <a:solidFill>
            <a:srgbClr val="B29F16"/>
          </a:solidFill>
        </a:ln>
      </dgm:spPr>
    </dgm:pt>
    <dgm:pt modelId="{8784AF35-37AD-4178-8645-54F8D8D51B27}" type="pres">
      <dgm:prSet presAssocID="{A1F0CA85-63B5-441A-86CF-18E81FC66601}" presName="chevron3" presStyleLbl="alignNode1" presStyleIdx="16" presStyleCnt="21"/>
      <dgm:spPr>
        <a:solidFill>
          <a:srgbClr val="B29F16"/>
        </a:solidFill>
        <a:ln>
          <a:solidFill>
            <a:srgbClr val="B29F16"/>
          </a:solidFill>
        </a:ln>
      </dgm:spPr>
    </dgm:pt>
    <dgm:pt modelId="{FFC2A982-88BE-4EE8-9C9B-25194FE854C9}" type="pres">
      <dgm:prSet presAssocID="{A1F0CA85-63B5-441A-86CF-18E81FC66601}" presName="chevron4" presStyleLbl="alignNode1" presStyleIdx="17" presStyleCnt="21"/>
      <dgm:spPr>
        <a:solidFill>
          <a:srgbClr val="B29F16"/>
        </a:solidFill>
        <a:ln>
          <a:solidFill>
            <a:srgbClr val="B29F16"/>
          </a:solidFill>
        </a:ln>
      </dgm:spPr>
    </dgm:pt>
    <dgm:pt modelId="{2C54C442-4A6C-47D2-8742-ACFCFE0E7D95}" type="pres">
      <dgm:prSet presAssocID="{A1F0CA85-63B5-441A-86CF-18E81FC66601}" presName="chevron5" presStyleLbl="alignNode1" presStyleIdx="18" presStyleCnt="21"/>
      <dgm:spPr>
        <a:solidFill>
          <a:srgbClr val="B29F16"/>
        </a:solidFill>
        <a:ln>
          <a:solidFill>
            <a:srgbClr val="B29F16"/>
          </a:solidFill>
        </a:ln>
      </dgm:spPr>
    </dgm:pt>
    <dgm:pt modelId="{B5D0CFF9-2D74-43F9-9E4D-9E246DECB05D}" type="pres">
      <dgm:prSet presAssocID="{A1F0CA85-63B5-441A-86CF-18E81FC66601}" presName="chevron6" presStyleLbl="alignNode1" presStyleIdx="19" presStyleCnt="21"/>
      <dgm:spPr>
        <a:solidFill>
          <a:srgbClr val="B29F16"/>
        </a:solidFill>
        <a:ln>
          <a:solidFill>
            <a:srgbClr val="B29F16"/>
          </a:solidFill>
        </a:ln>
      </dgm:spPr>
    </dgm:pt>
    <dgm:pt modelId="{47BD540D-60DE-4C5E-8EB5-D491C4A5A83C}" type="pres">
      <dgm:prSet presAssocID="{A1F0CA85-63B5-441A-86CF-18E81FC66601}" presName="chevron7" presStyleLbl="alignNode1" presStyleIdx="20" presStyleCnt="21"/>
      <dgm:spPr>
        <a:solidFill>
          <a:srgbClr val="B29F16"/>
        </a:solidFill>
        <a:ln>
          <a:solidFill>
            <a:srgbClr val="B29F16"/>
          </a:solidFill>
        </a:ln>
      </dgm:spPr>
    </dgm:pt>
    <dgm:pt modelId="{02861604-AAB2-45BE-9297-733FE353C26F}" type="pres">
      <dgm:prSet presAssocID="{A1F0CA85-63B5-441A-86CF-18E81FC66601}" presName="childtext" presStyleLbl="solidFgAcc1" presStyleIdx="2" presStyleCnt="3">
        <dgm:presLayoutVars>
          <dgm:chMax/>
          <dgm:chPref val="0"/>
          <dgm:bulletEnabled val="1"/>
        </dgm:presLayoutVars>
      </dgm:prSet>
      <dgm:spPr/>
    </dgm:pt>
  </dgm:ptLst>
  <dgm:cxnLst>
    <dgm:cxn modelId="{DB4F1710-7B5C-4870-BD69-D8AA7BA29EB8}" type="presOf" srcId="{DF6478D5-9592-4B90-B28D-87F02480AEA6}" destId="{808C0E8A-6313-4287-AFE0-5F29C0241F0E}" srcOrd="0" destOrd="0" presId="urn:microsoft.com/office/officeart/2008/layout/VerticalAccentList"/>
    <dgm:cxn modelId="{DEBA0B1E-E98C-484F-9445-981C57E07228}" srcId="{08137E25-2316-4681-941F-2653B76E7FEA}" destId="{DF6478D5-9592-4B90-B28D-87F02480AEA6}" srcOrd="0" destOrd="0" parTransId="{72C3B37E-BE8A-45D0-99ED-7592AF860C9E}" sibTransId="{24A8DC53-FFA7-4210-A0BF-C52695CF692F}"/>
    <dgm:cxn modelId="{4C887924-74C0-4427-99B6-1D7D0D161C5B}" type="presOf" srcId="{046F48D7-8A73-4973-A9BD-3907FD87E13A}" destId="{D27757B7-84C0-4878-A3D3-2C88F700FF11}" srcOrd="0" destOrd="0" presId="urn:microsoft.com/office/officeart/2008/layout/VerticalAccentList"/>
    <dgm:cxn modelId="{2E705436-FE2A-47A1-9B86-AF6E05E6560B}" srcId="{7F8B3761-AB11-42CC-916E-3E0D69E9513C}" destId="{732D3690-943F-427D-B407-60879C341855}" srcOrd="0" destOrd="0" parTransId="{99724917-35E1-4D85-9037-93D2EB2127BA}" sibTransId="{EA7CC12D-6DFC-4EAE-9486-F95DDA68CC81}"/>
    <dgm:cxn modelId="{761A6B46-D5E8-49E3-AD61-3809074C6BB9}" type="presOf" srcId="{A1F0CA85-63B5-441A-86CF-18E81FC66601}" destId="{E22A5947-D115-48B0-9336-A43FE66C27AA}" srcOrd="0" destOrd="0" presId="urn:microsoft.com/office/officeart/2008/layout/VerticalAccentList"/>
    <dgm:cxn modelId="{E9979F4D-1F95-42B9-8B04-E9B423483513}" srcId="{7F8B3761-AB11-42CC-916E-3E0D69E9513C}" destId="{08137E25-2316-4681-941F-2653B76E7FEA}" srcOrd="1" destOrd="0" parTransId="{CDE61FCD-7C29-49FC-9CC1-EE256D1DF43B}" sibTransId="{3D4292EE-6DE0-40EE-9ECE-0FD2078DE037}"/>
    <dgm:cxn modelId="{160A796E-1334-4A83-9732-39D08B9108B3}" srcId="{7F8B3761-AB11-42CC-916E-3E0D69E9513C}" destId="{A1F0CA85-63B5-441A-86CF-18E81FC66601}" srcOrd="2" destOrd="0" parTransId="{04CAC804-9133-4A63-8522-FD8456190B06}" sibTransId="{3BE3F1D2-157D-4AC6-B264-432577EB97B8}"/>
    <dgm:cxn modelId="{5789F976-0C07-40F9-AC91-D061D33F3871}" srcId="{A1F0CA85-63B5-441A-86CF-18E81FC66601}" destId="{A3D421D8-CE21-4675-8EC3-6C8B34CB21C3}" srcOrd="0" destOrd="0" parTransId="{42536E17-52D2-4270-AC60-0097088FAC9D}" sibTransId="{9532B0F7-61AD-4141-A43E-40F1DE6C44EB}"/>
    <dgm:cxn modelId="{EB1A9681-A2BF-4A00-922D-C410B7231BA7}" type="presOf" srcId="{732D3690-943F-427D-B407-60879C341855}" destId="{3BE9969A-C8CF-4459-B0B5-FEB2E71B002C}" srcOrd="0" destOrd="0" presId="urn:microsoft.com/office/officeart/2008/layout/VerticalAccentList"/>
    <dgm:cxn modelId="{8AA255E0-F370-4C1B-89C7-69053044E13B}" type="presOf" srcId="{7F8B3761-AB11-42CC-916E-3E0D69E9513C}" destId="{7181706D-C615-4F0C-AB2D-69FA53B03B16}" srcOrd="0" destOrd="0" presId="urn:microsoft.com/office/officeart/2008/layout/VerticalAccentList"/>
    <dgm:cxn modelId="{785685E8-F478-41BC-A1A0-C5AFFB73F82C}" type="presOf" srcId="{A3D421D8-CE21-4675-8EC3-6C8B34CB21C3}" destId="{02861604-AAB2-45BE-9297-733FE353C26F}" srcOrd="0" destOrd="0" presId="urn:microsoft.com/office/officeart/2008/layout/VerticalAccentList"/>
    <dgm:cxn modelId="{3E0862EE-44E1-4206-992A-E6C637D1387E}" type="presOf" srcId="{08137E25-2316-4681-941F-2653B76E7FEA}" destId="{B59E1321-C38B-46C6-B7FD-8C502C4C17D5}" srcOrd="0" destOrd="0" presId="urn:microsoft.com/office/officeart/2008/layout/VerticalAccentList"/>
    <dgm:cxn modelId="{1CD6A6EE-00EE-4E99-A7FF-9432B28011F6}" srcId="{732D3690-943F-427D-B407-60879C341855}" destId="{046F48D7-8A73-4973-A9BD-3907FD87E13A}" srcOrd="0" destOrd="0" parTransId="{0A8492C0-8ADC-41CE-AE59-AEDDBDC466BE}" sibTransId="{D47777E7-B71B-474D-AC10-47A104DFC8C2}"/>
    <dgm:cxn modelId="{1C191655-D8E5-464A-8AA3-49D727F36C01}" type="presParOf" srcId="{7181706D-C615-4F0C-AB2D-69FA53B03B16}" destId="{CE12FCD0-38DF-45DA-808E-D07ED7EF1361}" srcOrd="0" destOrd="0" presId="urn:microsoft.com/office/officeart/2008/layout/VerticalAccentList"/>
    <dgm:cxn modelId="{B98C2AED-CEE9-49FC-8F7A-4B26E5441797}" type="presParOf" srcId="{CE12FCD0-38DF-45DA-808E-D07ED7EF1361}" destId="{3BE9969A-C8CF-4459-B0B5-FEB2E71B002C}" srcOrd="0" destOrd="0" presId="urn:microsoft.com/office/officeart/2008/layout/VerticalAccentList"/>
    <dgm:cxn modelId="{2B5E2DB8-55E9-4FA7-AC66-020881C4F2A2}" type="presParOf" srcId="{7181706D-C615-4F0C-AB2D-69FA53B03B16}" destId="{513ED2BC-8F46-4C7B-9B12-1851C2A0946B}" srcOrd="1" destOrd="0" presId="urn:microsoft.com/office/officeart/2008/layout/VerticalAccentList"/>
    <dgm:cxn modelId="{FE302244-BCD6-460C-BACD-846BF9AA00AC}" type="presParOf" srcId="{513ED2BC-8F46-4C7B-9B12-1851C2A0946B}" destId="{128CA064-FA9B-4B00-BF46-9340751B74F0}" srcOrd="0" destOrd="0" presId="urn:microsoft.com/office/officeart/2008/layout/VerticalAccentList"/>
    <dgm:cxn modelId="{9CED983F-3543-4AAF-B147-B0DBA7EEEB49}" type="presParOf" srcId="{513ED2BC-8F46-4C7B-9B12-1851C2A0946B}" destId="{42B13A2D-176E-4AD1-81A0-6F82280C90DC}" srcOrd="1" destOrd="0" presId="urn:microsoft.com/office/officeart/2008/layout/VerticalAccentList"/>
    <dgm:cxn modelId="{8AD1C335-5087-487B-9484-98C6611BE8CF}" type="presParOf" srcId="{513ED2BC-8F46-4C7B-9B12-1851C2A0946B}" destId="{784AEF35-126E-4E4B-8311-A7B1965D0109}" srcOrd="2" destOrd="0" presId="urn:microsoft.com/office/officeart/2008/layout/VerticalAccentList"/>
    <dgm:cxn modelId="{F790E2F7-78CE-43ED-8BAC-55E137BB4BAE}" type="presParOf" srcId="{513ED2BC-8F46-4C7B-9B12-1851C2A0946B}" destId="{21A96213-6615-4C09-8135-0EC1D987CFDE}" srcOrd="3" destOrd="0" presId="urn:microsoft.com/office/officeart/2008/layout/VerticalAccentList"/>
    <dgm:cxn modelId="{23BC575B-A3EF-4A9D-BA08-40557AA0F6DB}" type="presParOf" srcId="{513ED2BC-8F46-4C7B-9B12-1851C2A0946B}" destId="{76047DF3-8CA0-45B1-9AC2-BA8531F041B8}" srcOrd="4" destOrd="0" presId="urn:microsoft.com/office/officeart/2008/layout/VerticalAccentList"/>
    <dgm:cxn modelId="{E2F3D5A3-60AD-4011-A7A6-4D4C3387F000}" type="presParOf" srcId="{513ED2BC-8F46-4C7B-9B12-1851C2A0946B}" destId="{3F2B8F13-8238-4080-9715-D7EBB39F4E0E}" srcOrd="5" destOrd="0" presId="urn:microsoft.com/office/officeart/2008/layout/VerticalAccentList"/>
    <dgm:cxn modelId="{90EF7EE8-90C4-4B24-9FF0-019E88A1A064}" type="presParOf" srcId="{513ED2BC-8F46-4C7B-9B12-1851C2A0946B}" destId="{B7262484-80BB-4FCA-A826-DB49580A0617}" srcOrd="6" destOrd="0" presId="urn:microsoft.com/office/officeart/2008/layout/VerticalAccentList"/>
    <dgm:cxn modelId="{B05021E2-13D3-4614-86F1-35CEDBEEFA59}" type="presParOf" srcId="{513ED2BC-8F46-4C7B-9B12-1851C2A0946B}" destId="{D27757B7-84C0-4878-A3D3-2C88F700FF11}" srcOrd="7" destOrd="0" presId="urn:microsoft.com/office/officeart/2008/layout/VerticalAccentList"/>
    <dgm:cxn modelId="{EE41CD75-8D7B-4EF7-856F-C6BAF877D9E9}" type="presParOf" srcId="{7181706D-C615-4F0C-AB2D-69FA53B03B16}" destId="{A008390F-15C2-4739-B133-2C86F7087CF4}" srcOrd="2" destOrd="0" presId="urn:microsoft.com/office/officeart/2008/layout/VerticalAccentList"/>
    <dgm:cxn modelId="{624BBCC1-3FE1-48BE-BAE4-C4B1C14E31A4}" type="presParOf" srcId="{7181706D-C615-4F0C-AB2D-69FA53B03B16}" destId="{55BF4760-379F-4D17-B245-A1BB2B9347E8}" srcOrd="3" destOrd="0" presId="urn:microsoft.com/office/officeart/2008/layout/VerticalAccentList"/>
    <dgm:cxn modelId="{98FEC7B3-F75C-4C5F-81BE-78CA80DCE1F8}" type="presParOf" srcId="{55BF4760-379F-4D17-B245-A1BB2B9347E8}" destId="{B59E1321-C38B-46C6-B7FD-8C502C4C17D5}" srcOrd="0" destOrd="0" presId="urn:microsoft.com/office/officeart/2008/layout/VerticalAccentList"/>
    <dgm:cxn modelId="{8AB946E3-36F7-4B17-8985-DCB3698DB311}" type="presParOf" srcId="{7181706D-C615-4F0C-AB2D-69FA53B03B16}" destId="{5DE279AB-61EE-4E47-903D-D4A3A34B53CD}" srcOrd="4" destOrd="0" presId="urn:microsoft.com/office/officeart/2008/layout/VerticalAccentList"/>
    <dgm:cxn modelId="{36A16056-465A-4CEB-A0B7-FABE4192E0F1}" type="presParOf" srcId="{5DE279AB-61EE-4E47-903D-D4A3A34B53CD}" destId="{F8EED30D-DED6-46D4-A3FD-9B22D2480895}" srcOrd="0" destOrd="0" presId="urn:microsoft.com/office/officeart/2008/layout/VerticalAccentList"/>
    <dgm:cxn modelId="{F684AE85-A7DE-43E3-894B-638B97C8DB72}" type="presParOf" srcId="{5DE279AB-61EE-4E47-903D-D4A3A34B53CD}" destId="{B623749E-18A1-4088-9AA2-5E6B56389196}" srcOrd="1" destOrd="0" presId="urn:microsoft.com/office/officeart/2008/layout/VerticalAccentList"/>
    <dgm:cxn modelId="{B70D78CE-FE32-4460-B0F5-CC6B9AA5E8C1}" type="presParOf" srcId="{5DE279AB-61EE-4E47-903D-D4A3A34B53CD}" destId="{EFDB6E50-0260-40F2-8D62-7B066A37BDA5}" srcOrd="2" destOrd="0" presId="urn:microsoft.com/office/officeart/2008/layout/VerticalAccentList"/>
    <dgm:cxn modelId="{C859ED4B-01A3-42B5-AFE0-5EDF81CD32F1}" type="presParOf" srcId="{5DE279AB-61EE-4E47-903D-D4A3A34B53CD}" destId="{4C7AEA01-92F6-4BBB-9CEB-1B45EB20DF07}" srcOrd="3" destOrd="0" presId="urn:microsoft.com/office/officeart/2008/layout/VerticalAccentList"/>
    <dgm:cxn modelId="{93001060-E1B5-41D9-BB7D-AA96BF9EDCFB}" type="presParOf" srcId="{5DE279AB-61EE-4E47-903D-D4A3A34B53CD}" destId="{A9B5D2C2-63CD-444E-9820-2695DFBF0BEF}" srcOrd="4" destOrd="0" presId="urn:microsoft.com/office/officeart/2008/layout/VerticalAccentList"/>
    <dgm:cxn modelId="{78948232-FCF6-47AC-A0F5-9734F893FD0F}" type="presParOf" srcId="{5DE279AB-61EE-4E47-903D-D4A3A34B53CD}" destId="{A8E6776D-C5ED-4C37-8371-E2027A3D5876}" srcOrd="5" destOrd="0" presId="urn:microsoft.com/office/officeart/2008/layout/VerticalAccentList"/>
    <dgm:cxn modelId="{7B67F749-EA6A-4E7C-9B88-F43B30840E69}" type="presParOf" srcId="{5DE279AB-61EE-4E47-903D-D4A3A34B53CD}" destId="{A91811B8-D481-4431-B819-EF0C9A5E18EC}" srcOrd="6" destOrd="0" presId="urn:microsoft.com/office/officeart/2008/layout/VerticalAccentList"/>
    <dgm:cxn modelId="{ABA93E24-A43C-432A-BCC9-FF59FD4A685E}" type="presParOf" srcId="{5DE279AB-61EE-4E47-903D-D4A3A34B53CD}" destId="{808C0E8A-6313-4287-AFE0-5F29C0241F0E}" srcOrd="7" destOrd="0" presId="urn:microsoft.com/office/officeart/2008/layout/VerticalAccentList"/>
    <dgm:cxn modelId="{8F972380-77F3-4EC0-BA44-AEBCD3E4AA09}" type="presParOf" srcId="{7181706D-C615-4F0C-AB2D-69FA53B03B16}" destId="{A129BCAB-5FC4-4DBE-875A-C40C6C21BB30}" srcOrd="5" destOrd="0" presId="urn:microsoft.com/office/officeart/2008/layout/VerticalAccentList"/>
    <dgm:cxn modelId="{5FF15A34-687F-40C9-80D6-BDC000283AE1}" type="presParOf" srcId="{7181706D-C615-4F0C-AB2D-69FA53B03B16}" destId="{7FFC63F7-A86C-4B9B-AEE1-8F179D732070}" srcOrd="6" destOrd="0" presId="urn:microsoft.com/office/officeart/2008/layout/VerticalAccentList"/>
    <dgm:cxn modelId="{A6099A25-166A-4ED6-9ABA-A3178C3FE7EF}" type="presParOf" srcId="{7FFC63F7-A86C-4B9B-AEE1-8F179D732070}" destId="{E22A5947-D115-48B0-9336-A43FE66C27AA}" srcOrd="0" destOrd="0" presId="urn:microsoft.com/office/officeart/2008/layout/VerticalAccentList"/>
    <dgm:cxn modelId="{6648B03F-687A-4990-9A7E-B8FDA60EA752}" type="presParOf" srcId="{7181706D-C615-4F0C-AB2D-69FA53B03B16}" destId="{573076CF-F69B-4293-802E-18FA08B1C224}" srcOrd="7" destOrd="0" presId="urn:microsoft.com/office/officeart/2008/layout/VerticalAccentList"/>
    <dgm:cxn modelId="{3093F547-A40B-47E6-B74E-687FF7EE4E7C}" type="presParOf" srcId="{573076CF-F69B-4293-802E-18FA08B1C224}" destId="{0BA15505-B6A4-4AD4-8610-9FA9C2C22625}" srcOrd="0" destOrd="0" presId="urn:microsoft.com/office/officeart/2008/layout/VerticalAccentList"/>
    <dgm:cxn modelId="{1059A2FC-EF9F-43BF-A2A1-25B508565C5E}" type="presParOf" srcId="{573076CF-F69B-4293-802E-18FA08B1C224}" destId="{3BBD1EEC-4B29-4B60-85D5-6F7568FFF88E}" srcOrd="1" destOrd="0" presId="urn:microsoft.com/office/officeart/2008/layout/VerticalAccentList"/>
    <dgm:cxn modelId="{07DBED36-0DB2-4D31-952F-E705E33B35AC}" type="presParOf" srcId="{573076CF-F69B-4293-802E-18FA08B1C224}" destId="{8784AF35-37AD-4178-8645-54F8D8D51B27}" srcOrd="2" destOrd="0" presId="urn:microsoft.com/office/officeart/2008/layout/VerticalAccentList"/>
    <dgm:cxn modelId="{797F7C0D-0755-426B-B101-47D499098FEA}" type="presParOf" srcId="{573076CF-F69B-4293-802E-18FA08B1C224}" destId="{FFC2A982-88BE-4EE8-9C9B-25194FE854C9}" srcOrd="3" destOrd="0" presId="urn:microsoft.com/office/officeart/2008/layout/VerticalAccentList"/>
    <dgm:cxn modelId="{BDA8AD3B-BAEE-4A90-BA1D-AAD962BAC94F}" type="presParOf" srcId="{573076CF-F69B-4293-802E-18FA08B1C224}" destId="{2C54C442-4A6C-47D2-8742-ACFCFE0E7D95}" srcOrd="4" destOrd="0" presId="urn:microsoft.com/office/officeart/2008/layout/VerticalAccentList"/>
    <dgm:cxn modelId="{0C7675CB-E2A0-43A9-AF60-76B691ACDFF9}" type="presParOf" srcId="{573076CF-F69B-4293-802E-18FA08B1C224}" destId="{B5D0CFF9-2D74-43F9-9E4D-9E246DECB05D}" srcOrd="5" destOrd="0" presId="urn:microsoft.com/office/officeart/2008/layout/VerticalAccentList"/>
    <dgm:cxn modelId="{72BF67B7-2D5C-493D-82EB-70FF0FF5653F}" type="presParOf" srcId="{573076CF-F69B-4293-802E-18FA08B1C224}" destId="{47BD540D-60DE-4C5E-8EB5-D491C4A5A83C}" srcOrd="6" destOrd="0" presId="urn:microsoft.com/office/officeart/2008/layout/VerticalAccentList"/>
    <dgm:cxn modelId="{5B460731-B08B-4F25-8E26-BBCE2C746494}" type="presParOf" srcId="{573076CF-F69B-4293-802E-18FA08B1C224}" destId="{02861604-AAB2-45BE-9297-733FE353C26F}" srcOrd="7" destOrd="0" presId="urn:microsoft.com/office/officeart/2008/layout/VerticalAccentList"/>
  </dgm:cxnLst>
  <dgm:bg/>
  <dgm:whole>
    <a:ln>
      <a:noFill/>
    </a:ln>
  </dgm:whole>
  <dgm:extLst>
    <a:ext uri="http://schemas.microsoft.com/office/drawing/2008/diagram">
      <dsp:dataModelExt xmlns:dsp="http://schemas.microsoft.com/office/drawing/2008/diagram" relId="rId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3AAF2B7F-4CD3-4E0C-9C19-A8F02636F87B}" type="doc">
      <dgm:prSet loTypeId="urn:microsoft.com/office/officeart/2005/8/layout/bList2" loCatId="list" qsTypeId="urn:microsoft.com/office/officeart/2005/8/quickstyle/simple1" qsCatId="simple" csTypeId="urn:microsoft.com/office/officeart/2005/8/colors/accent1_2" csCatId="accent1" phldr="1"/>
      <dgm:spPr/>
    </dgm:pt>
    <dgm:pt modelId="{2EFAA8C0-B780-43A9-9114-EB4BB000A2C4}">
      <dgm:prSet phldrT="[Text]"/>
      <dgm:spPr>
        <a:solidFill>
          <a:srgbClr val="1C9022"/>
        </a:solidFill>
        <a:ln>
          <a:solidFill>
            <a:srgbClr val="1C9022"/>
          </a:solidFill>
        </a:ln>
      </dgm:spPr>
      <dgm:t>
        <a:bodyPr/>
        <a:lstStyle/>
        <a:p>
          <a:r>
            <a:rPr lang="en-US" dirty="0"/>
            <a:t>System Test</a:t>
          </a:r>
          <a:endParaRPr lang="en-GB" dirty="0"/>
        </a:p>
      </dgm:t>
    </dgm:pt>
    <dgm:pt modelId="{A47C4232-4912-4A1F-B023-B03EB1AB0606}" type="parTrans" cxnId="{0F741312-E425-426E-9FB9-55BED4D7AC1F}">
      <dgm:prSet/>
      <dgm:spPr/>
      <dgm:t>
        <a:bodyPr/>
        <a:lstStyle/>
        <a:p>
          <a:endParaRPr lang="en-GB"/>
        </a:p>
      </dgm:t>
    </dgm:pt>
    <dgm:pt modelId="{C7FCF32E-A8BE-4525-9460-D272848FFC6F}" type="sibTrans" cxnId="{0F741312-E425-426E-9FB9-55BED4D7AC1F}">
      <dgm:prSet/>
      <dgm:spPr/>
      <dgm:t>
        <a:bodyPr/>
        <a:lstStyle/>
        <a:p>
          <a:endParaRPr lang="en-GB"/>
        </a:p>
      </dgm:t>
    </dgm:pt>
    <dgm:pt modelId="{49C2B8D6-2086-49E1-992F-827D7A5CF95F}">
      <dgm:prSet phldrT="[Text]"/>
      <dgm:spPr>
        <a:solidFill>
          <a:schemeClr val="tx2">
            <a:lumMod val="60000"/>
            <a:lumOff val="40000"/>
          </a:schemeClr>
        </a:solidFill>
        <a:ln>
          <a:solidFill>
            <a:schemeClr val="tx2">
              <a:lumMod val="60000"/>
              <a:lumOff val="40000"/>
            </a:schemeClr>
          </a:solidFill>
        </a:ln>
      </dgm:spPr>
      <dgm:t>
        <a:bodyPr/>
        <a:lstStyle/>
        <a:p>
          <a:r>
            <a:rPr lang="en-US" dirty="0"/>
            <a:t>Keep ID Ready</a:t>
          </a:r>
          <a:endParaRPr lang="en-GB" dirty="0"/>
        </a:p>
      </dgm:t>
    </dgm:pt>
    <dgm:pt modelId="{B38F83F9-E71B-468E-9C02-30D0D00ECA2E}" type="parTrans" cxnId="{222AF983-8C12-40F7-AE55-78B5465A5755}">
      <dgm:prSet/>
      <dgm:spPr/>
      <dgm:t>
        <a:bodyPr/>
        <a:lstStyle/>
        <a:p>
          <a:endParaRPr lang="en-GB"/>
        </a:p>
      </dgm:t>
    </dgm:pt>
    <dgm:pt modelId="{1DE12EFA-2BE1-4D9E-A50F-AF6A9158A6B1}" type="sibTrans" cxnId="{222AF983-8C12-40F7-AE55-78B5465A5755}">
      <dgm:prSet/>
      <dgm:spPr/>
      <dgm:t>
        <a:bodyPr/>
        <a:lstStyle/>
        <a:p>
          <a:endParaRPr lang="en-GB"/>
        </a:p>
      </dgm:t>
    </dgm:pt>
    <dgm:pt modelId="{1B88D7D2-DDB7-41F8-BCAD-2A997EF95075}">
      <dgm:prSet phldrT="[Text]"/>
      <dgm:spPr>
        <a:solidFill>
          <a:schemeClr val="accent5">
            <a:lumMod val="75000"/>
          </a:schemeClr>
        </a:solidFill>
        <a:ln>
          <a:solidFill>
            <a:schemeClr val="accent5">
              <a:lumMod val="75000"/>
            </a:schemeClr>
          </a:solidFill>
        </a:ln>
      </dgm:spPr>
      <dgm:t>
        <a:bodyPr/>
        <a:lstStyle/>
        <a:p>
          <a:r>
            <a:rPr lang="en-US" dirty="0"/>
            <a:t>Revision</a:t>
          </a:r>
          <a:endParaRPr lang="en-GB" dirty="0"/>
        </a:p>
      </dgm:t>
    </dgm:pt>
    <dgm:pt modelId="{1E9C8804-D7C4-4415-A93B-F5DD08FC576F}" type="parTrans" cxnId="{DADD77B8-EF25-4A9D-973F-DC8604C39E88}">
      <dgm:prSet/>
      <dgm:spPr/>
      <dgm:t>
        <a:bodyPr/>
        <a:lstStyle/>
        <a:p>
          <a:endParaRPr lang="en-GB"/>
        </a:p>
      </dgm:t>
    </dgm:pt>
    <dgm:pt modelId="{8062946D-A735-4CA4-BC91-A62885B7AC2B}" type="sibTrans" cxnId="{DADD77B8-EF25-4A9D-973F-DC8604C39E88}">
      <dgm:prSet/>
      <dgm:spPr/>
      <dgm:t>
        <a:bodyPr/>
        <a:lstStyle/>
        <a:p>
          <a:endParaRPr lang="en-GB"/>
        </a:p>
      </dgm:t>
    </dgm:pt>
    <dgm:pt modelId="{A6AA1A79-1B0A-4E6D-A3E3-D824F4386C05}">
      <dgm:prSet/>
      <dgm:spPr>
        <a:solidFill>
          <a:srgbClr val="1C9022">
            <a:alpha val="90000"/>
          </a:srgbClr>
        </a:solidFill>
        <a:ln>
          <a:solidFill>
            <a:srgbClr val="1C9022"/>
          </a:solidFill>
        </a:ln>
      </dgm:spPr>
      <dgm:t>
        <a:bodyPr/>
        <a:lstStyle/>
        <a:p>
          <a:r>
            <a:rPr lang="en-US" dirty="0">
              <a:solidFill>
                <a:schemeClr val="bg1"/>
              </a:solidFill>
            </a:rPr>
            <a:t>Make sure you have </a:t>
          </a:r>
          <a:r>
            <a:rPr lang="en-US" i="1" dirty="0">
              <a:solidFill>
                <a:schemeClr val="bg1"/>
              </a:solidFill>
              <a:effectLst>
                <a:outerShdw blurRad="38100" dist="38100" dir="2700000" algn="tl">
                  <a:srgbClr val="000000">
                    <a:alpha val="43137"/>
                  </a:srgbClr>
                </a:outerShdw>
              </a:effectLst>
            </a:rPr>
            <a:t>run system test</a:t>
          </a:r>
          <a:r>
            <a:rPr lang="en-US" dirty="0">
              <a:solidFill>
                <a:schemeClr val="bg1"/>
              </a:solidFill>
            </a:rPr>
            <a:t> on the machine that you will be using to take this exam.</a:t>
          </a:r>
          <a:endParaRPr lang="en-GB" dirty="0">
            <a:solidFill>
              <a:schemeClr val="bg1"/>
            </a:solidFill>
          </a:endParaRPr>
        </a:p>
      </dgm:t>
    </dgm:pt>
    <dgm:pt modelId="{D277F730-7FAB-4576-827E-DD7718621160}" type="parTrans" cxnId="{B1794774-5B2C-4447-AA31-1151815887D5}">
      <dgm:prSet/>
      <dgm:spPr/>
      <dgm:t>
        <a:bodyPr/>
        <a:lstStyle/>
        <a:p>
          <a:endParaRPr lang="en-GB"/>
        </a:p>
      </dgm:t>
    </dgm:pt>
    <dgm:pt modelId="{1D437880-79DF-4079-993C-C901C779F26A}" type="sibTrans" cxnId="{B1794774-5B2C-4447-AA31-1151815887D5}">
      <dgm:prSet/>
      <dgm:spPr/>
      <dgm:t>
        <a:bodyPr/>
        <a:lstStyle/>
        <a:p>
          <a:endParaRPr lang="en-GB"/>
        </a:p>
      </dgm:t>
    </dgm:pt>
    <dgm:pt modelId="{35F64932-C840-4E80-A3E1-387C9691D56F}">
      <dgm:prSet custT="1"/>
      <dgm:spPr>
        <a:solidFill>
          <a:schemeClr val="tx2">
            <a:lumMod val="60000"/>
            <a:lumOff val="40000"/>
          </a:schemeClr>
        </a:solidFill>
        <a:ln>
          <a:solidFill>
            <a:schemeClr val="tx2">
              <a:lumMod val="60000"/>
              <a:lumOff val="40000"/>
            </a:schemeClr>
          </a:solidFill>
        </a:ln>
      </dgm:spPr>
      <dgm:t>
        <a:bodyPr/>
        <a:lstStyle/>
        <a:p>
          <a:r>
            <a:rPr lang="en-US" sz="1200" dirty="0">
              <a:solidFill>
                <a:schemeClr val="bg1"/>
              </a:solidFill>
            </a:rPr>
            <a:t>As this is an online exam, you will have to verify yourself before taking the exam. </a:t>
          </a:r>
          <a:r>
            <a:rPr lang="en-US" sz="1200" i="1" dirty="0">
              <a:solidFill>
                <a:schemeClr val="bg1"/>
              </a:solidFill>
              <a:effectLst>
                <a:outerShdw blurRad="38100" dist="38100" dir="2700000" algn="tl">
                  <a:srgbClr val="000000">
                    <a:alpha val="43137"/>
                  </a:srgbClr>
                </a:outerShdw>
              </a:effectLst>
            </a:rPr>
            <a:t>Make sure you have relevant ID handy</a:t>
          </a:r>
          <a:r>
            <a:rPr lang="en-US" sz="1200" dirty="0">
              <a:solidFill>
                <a:schemeClr val="bg1"/>
              </a:solidFill>
            </a:rPr>
            <a:t>. </a:t>
          </a:r>
          <a:endParaRPr lang="en-GB" sz="1200" dirty="0">
            <a:solidFill>
              <a:schemeClr val="bg1"/>
            </a:solidFill>
          </a:endParaRPr>
        </a:p>
      </dgm:t>
    </dgm:pt>
    <dgm:pt modelId="{CC972E9E-7474-4404-9416-173A61A80DAC}" type="parTrans" cxnId="{DA1F3607-340E-420F-94DC-0BC9F7F44843}">
      <dgm:prSet/>
      <dgm:spPr/>
      <dgm:t>
        <a:bodyPr/>
        <a:lstStyle/>
        <a:p>
          <a:endParaRPr lang="en-GB"/>
        </a:p>
      </dgm:t>
    </dgm:pt>
    <dgm:pt modelId="{E1C339F2-2B3A-433B-B25E-10101D7C768C}" type="sibTrans" cxnId="{DA1F3607-340E-420F-94DC-0BC9F7F44843}">
      <dgm:prSet/>
      <dgm:spPr/>
      <dgm:t>
        <a:bodyPr/>
        <a:lstStyle/>
        <a:p>
          <a:endParaRPr lang="en-GB"/>
        </a:p>
      </dgm:t>
    </dgm:pt>
    <dgm:pt modelId="{39A7B552-29A3-44F9-90FC-0FC50189BEAD}">
      <dgm:prSet custT="1"/>
      <dgm:spPr>
        <a:solidFill>
          <a:schemeClr val="tx2">
            <a:lumMod val="60000"/>
            <a:lumOff val="40000"/>
          </a:schemeClr>
        </a:solidFill>
        <a:ln>
          <a:solidFill>
            <a:schemeClr val="tx2">
              <a:lumMod val="60000"/>
              <a:lumOff val="40000"/>
            </a:schemeClr>
          </a:solidFill>
        </a:ln>
      </dgm:spPr>
      <dgm:t>
        <a:bodyPr/>
        <a:lstStyle/>
        <a:p>
          <a:r>
            <a:rPr lang="en-US" sz="1200" dirty="0">
              <a:solidFill>
                <a:schemeClr val="bg1"/>
              </a:solidFill>
            </a:rPr>
            <a:t>An invigilator will be monitoring you all through the exam.</a:t>
          </a:r>
          <a:endParaRPr lang="en-GB" sz="1200" dirty="0">
            <a:solidFill>
              <a:schemeClr val="bg1"/>
            </a:solidFill>
          </a:endParaRPr>
        </a:p>
      </dgm:t>
    </dgm:pt>
    <dgm:pt modelId="{EB36F24A-9652-42EA-900B-69B1300CC50C}" type="parTrans" cxnId="{011BBBD9-6AE4-432E-8296-AB5744A1EE92}">
      <dgm:prSet/>
      <dgm:spPr/>
      <dgm:t>
        <a:bodyPr/>
        <a:lstStyle/>
        <a:p>
          <a:endParaRPr lang="en-GB"/>
        </a:p>
      </dgm:t>
    </dgm:pt>
    <dgm:pt modelId="{B1C7DCEB-36FD-4B58-8152-9E8CA56F3DBA}" type="sibTrans" cxnId="{011BBBD9-6AE4-432E-8296-AB5744A1EE92}">
      <dgm:prSet/>
      <dgm:spPr/>
      <dgm:t>
        <a:bodyPr/>
        <a:lstStyle/>
        <a:p>
          <a:endParaRPr lang="en-GB"/>
        </a:p>
      </dgm:t>
    </dgm:pt>
    <dgm:pt modelId="{1168DD50-2425-42C3-80E7-E309BE7C8F26}">
      <dgm:prSet custT="1"/>
      <dgm:spPr>
        <a:solidFill>
          <a:schemeClr val="accent5">
            <a:lumMod val="75000"/>
            <a:alpha val="90000"/>
          </a:schemeClr>
        </a:solidFill>
        <a:ln>
          <a:solidFill>
            <a:schemeClr val="accent5">
              <a:lumMod val="75000"/>
            </a:schemeClr>
          </a:solidFill>
        </a:ln>
      </dgm:spPr>
      <dgm:t>
        <a:bodyPr/>
        <a:lstStyle/>
        <a:p>
          <a:r>
            <a:rPr lang="en-US" sz="1200" dirty="0">
              <a:solidFill>
                <a:schemeClr val="bg1"/>
              </a:solidFill>
            </a:rPr>
            <a:t>The most important step is to </a:t>
          </a:r>
          <a:r>
            <a:rPr lang="en-US" sz="1200" i="1" dirty="0">
              <a:solidFill>
                <a:schemeClr val="bg1"/>
              </a:solidFill>
              <a:effectLst>
                <a:outerShdw blurRad="38100" dist="38100" dir="2700000" algn="tl">
                  <a:srgbClr val="000000">
                    <a:alpha val="43137"/>
                  </a:srgbClr>
                </a:outerShdw>
              </a:effectLst>
            </a:rPr>
            <a:t>Revise your notes. </a:t>
          </a:r>
          <a:r>
            <a:rPr lang="en-US" sz="1200" i="0" dirty="0">
              <a:solidFill>
                <a:schemeClr val="bg1"/>
              </a:solidFill>
              <a:effectLst/>
            </a:rPr>
            <a:t>Make sure you do this to recall all the concepts as part of your preparation. </a:t>
          </a:r>
          <a:r>
            <a:rPr lang="en-US" sz="1200" i="0" dirty="0">
              <a:solidFill>
                <a:schemeClr val="bg1"/>
              </a:solidFill>
              <a:effectLst>
                <a:outerShdw blurRad="38100" dist="38100" dir="2700000" algn="tl">
                  <a:srgbClr val="000000">
                    <a:alpha val="43137"/>
                  </a:srgbClr>
                </a:outerShdw>
              </a:effectLst>
            </a:rPr>
            <a:t>“Revision is the Key to Success!”</a:t>
          </a:r>
          <a:endParaRPr lang="en-GB" sz="1200" i="1" dirty="0">
            <a:solidFill>
              <a:schemeClr val="bg1"/>
            </a:solidFill>
            <a:effectLst>
              <a:outerShdw blurRad="38100" dist="38100" dir="2700000" algn="tl">
                <a:srgbClr val="000000">
                  <a:alpha val="43137"/>
                </a:srgbClr>
              </a:outerShdw>
            </a:effectLst>
          </a:endParaRPr>
        </a:p>
      </dgm:t>
    </dgm:pt>
    <dgm:pt modelId="{CFF41CBE-B91F-4AD6-AF13-2F55AF372EDF}" type="parTrans" cxnId="{4D1DCA9B-50D3-475B-A1E6-85D19F4397F3}">
      <dgm:prSet/>
      <dgm:spPr/>
      <dgm:t>
        <a:bodyPr/>
        <a:lstStyle/>
        <a:p>
          <a:endParaRPr lang="en-GB"/>
        </a:p>
      </dgm:t>
    </dgm:pt>
    <dgm:pt modelId="{E1392BE8-88E2-4AC6-BEE4-62A589D68665}" type="sibTrans" cxnId="{4D1DCA9B-50D3-475B-A1E6-85D19F4397F3}">
      <dgm:prSet/>
      <dgm:spPr/>
      <dgm:t>
        <a:bodyPr/>
        <a:lstStyle/>
        <a:p>
          <a:endParaRPr lang="en-GB"/>
        </a:p>
      </dgm:t>
    </dgm:pt>
    <dgm:pt modelId="{57655480-B9D9-4AFE-8BD0-0414DEF27173}">
      <dgm:prSet phldrT="[Text]"/>
      <dgm:spPr>
        <a:solidFill>
          <a:srgbClr val="E77B0F"/>
        </a:solidFill>
        <a:ln>
          <a:solidFill>
            <a:srgbClr val="E77B0F"/>
          </a:solidFill>
        </a:ln>
      </dgm:spPr>
      <dgm:t>
        <a:bodyPr/>
        <a:lstStyle/>
        <a:p>
          <a:r>
            <a:rPr lang="en-US" dirty="0"/>
            <a:t>Relax</a:t>
          </a:r>
          <a:endParaRPr lang="en-GB" dirty="0"/>
        </a:p>
      </dgm:t>
    </dgm:pt>
    <dgm:pt modelId="{511DBB81-1E39-407E-A0A3-404B22AEFDF7}" type="parTrans" cxnId="{062D21F3-3D27-4F1D-A24C-0C8766710B49}">
      <dgm:prSet/>
      <dgm:spPr/>
      <dgm:t>
        <a:bodyPr/>
        <a:lstStyle/>
        <a:p>
          <a:endParaRPr lang="en-GB"/>
        </a:p>
      </dgm:t>
    </dgm:pt>
    <dgm:pt modelId="{B3C1C170-4821-4C20-BA01-D8C341AC4A3D}" type="sibTrans" cxnId="{062D21F3-3D27-4F1D-A24C-0C8766710B49}">
      <dgm:prSet/>
      <dgm:spPr/>
      <dgm:t>
        <a:bodyPr/>
        <a:lstStyle/>
        <a:p>
          <a:endParaRPr lang="en-GB"/>
        </a:p>
      </dgm:t>
    </dgm:pt>
    <dgm:pt modelId="{27BB6DBB-5AFC-490C-95C7-CAB36CB8F0D6}">
      <dgm:prSet custT="1"/>
      <dgm:spPr>
        <a:solidFill>
          <a:srgbClr val="E77B0F">
            <a:alpha val="90000"/>
          </a:srgbClr>
        </a:solidFill>
        <a:ln>
          <a:solidFill>
            <a:srgbClr val="E77B0F"/>
          </a:solidFill>
        </a:ln>
      </dgm:spPr>
      <dgm:t>
        <a:bodyPr/>
        <a:lstStyle/>
        <a:p>
          <a:r>
            <a:rPr lang="en-US" sz="1200" i="0" dirty="0">
              <a:solidFill>
                <a:schemeClr val="bg1"/>
              </a:solidFill>
              <a:effectLst/>
            </a:rPr>
            <a:t>Have a </a:t>
          </a:r>
          <a:r>
            <a:rPr lang="en-US" sz="1200" i="1" dirty="0">
              <a:solidFill>
                <a:schemeClr val="bg1"/>
              </a:solidFill>
              <a:effectLst>
                <a:outerShdw blurRad="38100" dist="38100" dir="2700000" algn="tl">
                  <a:srgbClr val="000000">
                    <a:alpha val="43137"/>
                  </a:srgbClr>
                </a:outerShdw>
              </a:effectLst>
            </a:rPr>
            <a:t>good sleep and relax your mind</a:t>
          </a:r>
          <a:r>
            <a:rPr lang="en-US" sz="1200" i="0" dirty="0">
              <a:solidFill>
                <a:schemeClr val="bg1"/>
              </a:solidFill>
              <a:effectLst/>
            </a:rPr>
            <a:t> the day before your exam.</a:t>
          </a:r>
          <a:endParaRPr lang="en-GB" sz="1200" i="0" dirty="0">
            <a:solidFill>
              <a:schemeClr val="bg1"/>
            </a:solidFill>
            <a:effectLst/>
          </a:endParaRPr>
        </a:p>
      </dgm:t>
    </dgm:pt>
    <dgm:pt modelId="{E788D749-4AAA-402D-B91D-E27CCD906B0F}" type="parTrans" cxnId="{940F72A2-E918-4ED7-AAE5-EBF8D772176D}">
      <dgm:prSet/>
      <dgm:spPr/>
      <dgm:t>
        <a:bodyPr/>
        <a:lstStyle/>
        <a:p>
          <a:endParaRPr lang="en-GB"/>
        </a:p>
      </dgm:t>
    </dgm:pt>
    <dgm:pt modelId="{7B1D8994-9D32-4C3F-B252-AB10DC675DFD}" type="sibTrans" cxnId="{940F72A2-E918-4ED7-AAE5-EBF8D772176D}">
      <dgm:prSet/>
      <dgm:spPr/>
      <dgm:t>
        <a:bodyPr/>
        <a:lstStyle/>
        <a:p>
          <a:endParaRPr lang="en-GB"/>
        </a:p>
      </dgm:t>
    </dgm:pt>
    <dgm:pt modelId="{3BB26CED-B4AC-4D3A-9A28-224C08A115C9}">
      <dgm:prSet custT="1"/>
      <dgm:spPr>
        <a:solidFill>
          <a:srgbClr val="E77B0F">
            <a:alpha val="90000"/>
          </a:srgbClr>
        </a:solidFill>
        <a:ln>
          <a:solidFill>
            <a:srgbClr val="E77B0F"/>
          </a:solidFill>
        </a:ln>
      </dgm:spPr>
      <dgm:t>
        <a:bodyPr/>
        <a:lstStyle/>
        <a:p>
          <a:r>
            <a:rPr lang="en-US" sz="1200" i="0" dirty="0">
              <a:solidFill>
                <a:schemeClr val="bg1"/>
              </a:solidFill>
              <a:effectLst/>
            </a:rPr>
            <a:t>Trust your preparation.</a:t>
          </a:r>
          <a:endParaRPr lang="en-GB" sz="1200" i="0" dirty="0">
            <a:solidFill>
              <a:schemeClr val="bg1"/>
            </a:solidFill>
            <a:effectLst/>
          </a:endParaRPr>
        </a:p>
      </dgm:t>
    </dgm:pt>
    <dgm:pt modelId="{C268C37D-FDBD-44DA-88B0-B9341C6294C7}" type="parTrans" cxnId="{1592DA95-7816-4C9A-A35D-4D8518F38850}">
      <dgm:prSet/>
      <dgm:spPr/>
      <dgm:t>
        <a:bodyPr/>
        <a:lstStyle/>
        <a:p>
          <a:endParaRPr lang="en-GB"/>
        </a:p>
      </dgm:t>
    </dgm:pt>
    <dgm:pt modelId="{1AF3123F-9317-4AF5-8905-F27F493ECFA9}" type="sibTrans" cxnId="{1592DA95-7816-4C9A-A35D-4D8518F38850}">
      <dgm:prSet/>
      <dgm:spPr/>
      <dgm:t>
        <a:bodyPr/>
        <a:lstStyle/>
        <a:p>
          <a:endParaRPr lang="en-GB"/>
        </a:p>
      </dgm:t>
    </dgm:pt>
    <dgm:pt modelId="{697F1CCE-EE18-40E4-84CE-F88623053160}">
      <dgm:prSet/>
      <dgm:spPr>
        <a:solidFill>
          <a:srgbClr val="1C9022">
            <a:alpha val="90000"/>
          </a:srgbClr>
        </a:solidFill>
        <a:ln>
          <a:solidFill>
            <a:srgbClr val="1C9022"/>
          </a:solidFill>
        </a:ln>
      </dgm:spPr>
      <dgm:t>
        <a:bodyPr/>
        <a:lstStyle/>
        <a:p>
          <a:r>
            <a:rPr lang="en-US" dirty="0">
              <a:solidFill>
                <a:schemeClr val="bg1"/>
              </a:solidFill>
            </a:rPr>
            <a:t>You will also need your phone to do some initial verifications.</a:t>
          </a:r>
          <a:endParaRPr lang="en-GB" dirty="0">
            <a:solidFill>
              <a:schemeClr val="bg1"/>
            </a:solidFill>
          </a:endParaRPr>
        </a:p>
      </dgm:t>
    </dgm:pt>
    <dgm:pt modelId="{6F3F8F9E-8A84-4A60-BEAB-DCBB3D79D7F2}" type="parTrans" cxnId="{8765E846-71BF-4578-AA9D-7C0388C96555}">
      <dgm:prSet/>
      <dgm:spPr/>
      <dgm:t>
        <a:bodyPr/>
        <a:lstStyle/>
        <a:p>
          <a:endParaRPr lang="en-GB"/>
        </a:p>
      </dgm:t>
    </dgm:pt>
    <dgm:pt modelId="{4A907124-BCB6-4849-AB00-A1F1028AB28C}" type="sibTrans" cxnId="{8765E846-71BF-4578-AA9D-7C0388C96555}">
      <dgm:prSet/>
      <dgm:spPr/>
      <dgm:t>
        <a:bodyPr/>
        <a:lstStyle/>
        <a:p>
          <a:endParaRPr lang="en-GB"/>
        </a:p>
      </dgm:t>
    </dgm:pt>
    <dgm:pt modelId="{898ACAF3-0EE3-4209-91E6-48260955B714}" type="pres">
      <dgm:prSet presAssocID="{3AAF2B7F-4CD3-4E0C-9C19-A8F02636F87B}" presName="diagram" presStyleCnt="0">
        <dgm:presLayoutVars>
          <dgm:dir/>
          <dgm:animLvl val="lvl"/>
          <dgm:resizeHandles val="exact"/>
        </dgm:presLayoutVars>
      </dgm:prSet>
      <dgm:spPr/>
    </dgm:pt>
    <dgm:pt modelId="{49AF745A-6EEF-4EAD-9110-69F6917A4AC6}" type="pres">
      <dgm:prSet presAssocID="{2EFAA8C0-B780-43A9-9114-EB4BB000A2C4}" presName="compNode" presStyleCnt="0"/>
      <dgm:spPr/>
    </dgm:pt>
    <dgm:pt modelId="{2E4F85EB-D765-4992-B449-BF70A53B625D}" type="pres">
      <dgm:prSet presAssocID="{2EFAA8C0-B780-43A9-9114-EB4BB000A2C4}" presName="childRect" presStyleLbl="bgAcc1" presStyleIdx="0" presStyleCnt="4">
        <dgm:presLayoutVars>
          <dgm:bulletEnabled val="1"/>
        </dgm:presLayoutVars>
      </dgm:prSet>
      <dgm:spPr/>
    </dgm:pt>
    <dgm:pt modelId="{5AFCF8C0-BF8F-473D-AC51-4EDAA46087B2}" type="pres">
      <dgm:prSet presAssocID="{2EFAA8C0-B780-43A9-9114-EB4BB000A2C4}" presName="parentText" presStyleLbl="node1" presStyleIdx="0" presStyleCnt="0">
        <dgm:presLayoutVars>
          <dgm:chMax val="0"/>
          <dgm:bulletEnabled val="1"/>
        </dgm:presLayoutVars>
      </dgm:prSet>
      <dgm:spPr/>
    </dgm:pt>
    <dgm:pt modelId="{6F7F2485-D72A-46C6-BE2C-4B4049C05E5F}" type="pres">
      <dgm:prSet presAssocID="{2EFAA8C0-B780-43A9-9114-EB4BB000A2C4}" presName="parentRect" presStyleLbl="alignNode1" presStyleIdx="0" presStyleCnt="4"/>
      <dgm:spPr/>
    </dgm:pt>
    <dgm:pt modelId="{1C7B232E-4CD7-4256-90EA-C0933F10147E}" type="pres">
      <dgm:prSet presAssocID="{2EFAA8C0-B780-43A9-9114-EB4BB000A2C4}" presName="adorn" presStyleLbl="fgAccFollowNode1" presStyleIdx="0" presStyleCnt="4"/>
      <dgm:spPr>
        <a:blipFill>
          <a:blip xmlns:r="http://schemas.openxmlformats.org/officeDocument/2006/relationships" r:embed="rId1">
            <a:extLst>
              <a:ext uri="{28A0092B-C50C-407E-A947-70E740481C1C}">
                <a14:useLocalDpi xmlns:a14="http://schemas.microsoft.com/office/drawing/2010/main" val="0"/>
              </a:ext>
            </a:extLst>
          </a:blip>
          <a:srcRect/>
          <a:stretch>
            <a:fillRect t="-2000" b="-2000"/>
          </a:stretch>
        </a:blipFill>
      </dgm:spPr>
    </dgm:pt>
    <dgm:pt modelId="{A23EF44D-4A5B-4415-AAF2-A1BB9A8CA495}" type="pres">
      <dgm:prSet presAssocID="{C7FCF32E-A8BE-4525-9460-D272848FFC6F}" presName="sibTrans" presStyleLbl="sibTrans2D1" presStyleIdx="0" presStyleCnt="0"/>
      <dgm:spPr/>
    </dgm:pt>
    <dgm:pt modelId="{53FB1BF4-15EB-4046-8D5E-17262B963BA4}" type="pres">
      <dgm:prSet presAssocID="{49C2B8D6-2086-49E1-992F-827D7A5CF95F}" presName="compNode" presStyleCnt="0"/>
      <dgm:spPr/>
    </dgm:pt>
    <dgm:pt modelId="{DCAAD0AB-BCCB-4308-94A0-8A57561D8498}" type="pres">
      <dgm:prSet presAssocID="{49C2B8D6-2086-49E1-992F-827D7A5CF95F}" presName="childRect" presStyleLbl="bgAcc1" presStyleIdx="1" presStyleCnt="4">
        <dgm:presLayoutVars>
          <dgm:bulletEnabled val="1"/>
        </dgm:presLayoutVars>
      </dgm:prSet>
      <dgm:spPr/>
    </dgm:pt>
    <dgm:pt modelId="{E4E8784E-D3AA-4DE6-9D48-354F268D55A3}" type="pres">
      <dgm:prSet presAssocID="{49C2B8D6-2086-49E1-992F-827D7A5CF95F}" presName="parentText" presStyleLbl="node1" presStyleIdx="0" presStyleCnt="0">
        <dgm:presLayoutVars>
          <dgm:chMax val="0"/>
          <dgm:bulletEnabled val="1"/>
        </dgm:presLayoutVars>
      </dgm:prSet>
      <dgm:spPr/>
    </dgm:pt>
    <dgm:pt modelId="{6C282C26-2E9E-40AC-9F83-47B9306CC2E5}" type="pres">
      <dgm:prSet presAssocID="{49C2B8D6-2086-49E1-992F-827D7A5CF95F}" presName="parentRect" presStyleLbl="alignNode1" presStyleIdx="1" presStyleCnt="4"/>
      <dgm:spPr/>
    </dgm:pt>
    <dgm:pt modelId="{EFF8A5FF-F811-47B0-A6E2-40AAC768EC05}" type="pres">
      <dgm:prSet presAssocID="{49C2B8D6-2086-49E1-992F-827D7A5CF95F}" presName="adorn" presStyleLbl="fgAccFollowNode1" presStyleIdx="1" presStyleCnt="4"/>
      <dgm:spPr>
        <a:blipFill>
          <a:blip xmlns:r="http://schemas.openxmlformats.org/officeDocument/2006/relationships" r:embed="rId2">
            <a:extLst>
              <a:ext uri="{28A0092B-C50C-407E-A947-70E740481C1C}">
                <a14:useLocalDpi xmlns:a14="http://schemas.microsoft.com/office/drawing/2010/main" val="0"/>
              </a:ext>
            </a:extLst>
          </a:blip>
          <a:srcRect/>
          <a:stretch>
            <a:fillRect/>
          </a:stretch>
        </a:blipFill>
      </dgm:spPr>
    </dgm:pt>
    <dgm:pt modelId="{B4C85C2E-C6A5-4BB7-BFA6-5AD3557AA23F}" type="pres">
      <dgm:prSet presAssocID="{1DE12EFA-2BE1-4D9E-A50F-AF6A9158A6B1}" presName="sibTrans" presStyleLbl="sibTrans2D1" presStyleIdx="0" presStyleCnt="0"/>
      <dgm:spPr/>
    </dgm:pt>
    <dgm:pt modelId="{7DFD943B-F93C-4148-B41B-8C050ADB026C}" type="pres">
      <dgm:prSet presAssocID="{1B88D7D2-DDB7-41F8-BCAD-2A997EF95075}" presName="compNode" presStyleCnt="0"/>
      <dgm:spPr/>
    </dgm:pt>
    <dgm:pt modelId="{CD7AE551-5461-4CF8-B51F-CF52B17C98EA}" type="pres">
      <dgm:prSet presAssocID="{1B88D7D2-DDB7-41F8-BCAD-2A997EF95075}" presName="childRect" presStyleLbl="bgAcc1" presStyleIdx="2" presStyleCnt="4">
        <dgm:presLayoutVars>
          <dgm:bulletEnabled val="1"/>
        </dgm:presLayoutVars>
      </dgm:prSet>
      <dgm:spPr/>
    </dgm:pt>
    <dgm:pt modelId="{3E1F4935-BB49-4A2F-A335-0D18FAA26922}" type="pres">
      <dgm:prSet presAssocID="{1B88D7D2-DDB7-41F8-BCAD-2A997EF95075}" presName="parentText" presStyleLbl="node1" presStyleIdx="0" presStyleCnt="0">
        <dgm:presLayoutVars>
          <dgm:chMax val="0"/>
          <dgm:bulletEnabled val="1"/>
        </dgm:presLayoutVars>
      </dgm:prSet>
      <dgm:spPr/>
    </dgm:pt>
    <dgm:pt modelId="{947EE668-B56D-4F25-87DF-B2B4C8AD4B4E}" type="pres">
      <dgm:prSet presAssocID="{1B88D7D2-DDB7-41F8-BCAD-2A997EF95075}" presName="parentRect" presStyleLbl="alignNode1" presStyleIdx="2" presStyleCnt="4"/>
      <dgm:spPr/>
    </dgm:pt>
    <dgm:pt modelId="{21D8C796-1CAA-4441-947B-8753A9B96E7E}" type="pres">
      <dgm:prSet presAssocID="{1B88D7D2-DDB7-41F8-BCAD-2A997EF95075}" presName="adorn" presStyleLbl="fgAccFollowNode1" presStyleIdx="2" presStyleCnt="4"/>
      <dgm:spPr>
        <a:blipFill>
          <a:blip xmlns:r="http://schemas.openxmlformats.org/officeDocument/2006/relationships" r:embed="rId3">
            <a:extLst>
              <a:ext uri="{28A0092B-C50C-407E-A947-70E740481C1C}">
                <a14:useLocalDpi xmlns:a14="http://schemas.microsoft.com/office/drawing/2010/main" val="0"/>
              </a:ext>
            </a:extLst>
          </a:blip>
          <a:srcRect/>
          <a:stretch>
            <a:fillRect l="-45000" r="-45000"/>
          </a:stretch>
        </a:blipFill>
      </dgm:spPr>
    </dgm:pt>
    <dgm:pt modelId="{143B1D2D-91C8-41DE-83BF-EB44CC8E6D91}" type="pres">
      <dgm:prSet presAssocID="{8062946D-A735-4CA4-BC91-A62885B7AC2B}" presName="sibTrans" presStyleLbl="sibTrans2D1" presStyleIdx="0" presStyleCnt="0"/>
      <dgm:spPr/>
    </dgm:pt>
    <dgm:pt modelId="{F072C97A-E484-472B-AE98-A82D2BE6BA18}" type="pres">
      <dgm:prSet presAssocID="{57655480-B9D9-4AFE-8BD0-0414DEF27173}" presName="compNode" presStyleCnt="0"/>
      <dgm:spPr/>
    </dgm:pt>
    <dgm:pt modelId="{24B9AD25-1FB6-48E9-AEE1-6E7D30757061}" type="pres">
      <dgm:prSet presAssocID="{57655480-B9D9-4AFE-8BD0-0414DEF27173}" presName="childRect" presStyleLbl="bgAcc1" presStyleIdx="3" presStyleCnt="4">
        <dgm:presLayoutVars>
          <dgm:bulletEnabled val="1"/>
        </dgm:presLayoutVars>
      </dgm:prSet>
      <dgm:spPr/>
    </dgm:pt>
    <dgm:pt modelId="{70DB2569-DBDB-42FF-BF9B-2FB593000247}" type="pres">
      <dgm:prSet presAssocID="{57655480-B9D9-4AFE-8BD0-0414DEF27173}" presName="parentText" presStyleLbl="node1" presStyleIdx="0" presStyleCnt="0">
        <dgm:presLayoutVars>
          <dgm:chMax val="0"/>
          <dgm:bulletEnabled val="1"/>
        </dgm:presLayoutVars>
      </dgm:prSet>
      <dgm:spPr/>
    </dgm:pt>
    <dgm:pt modelId="{BB2FEABF-6A90-41FF-A4D9-2D385E7B2DB5}" type="pres">
      <dgm:prSet presAssocID="{57655480-B9D9-4AFE-8BD0-0414DEF27173}" presName="parentRect" presStyleLbl="alignNode1" presStyleIdx="3" presStyleCnt="4"/>
      <dgm:spPr/>
    </dgm:pt>
    <dgm:pt modelId="{E0C4447C-3166-43BC-B0DE-02A0C67A5ADB}" type="pres">
      <dgm:prSet presAssocID="{57655480-B9D9-4AFE-8BD0-0414DEF27173}" presName="adorn" presStyleLbl="fgAccFollowNode1" presStyleIdx="3" presStyleCnt="4"/>
      <dgm:spPr>
        <a:blipFill>
          <a:blip xmlns:r="http://schemas.openxmlformats.org/officeDocument/2006/relationships" r:embed="rId4">
            <a:extLst>
              <a:ext uri="{28A0092B-C50C-407E-A947-70E740481C1C}">
                <a14:useLocalDpi xmlns:a14="http://schemas.microsoft.com/office/drawing/2010/main" val="0"/>
              </a:ext>
            </a:extLst>
          </a:blip>
          <a:srcRect/>
          <a:stretch>
            <a:fillRect l="-17000" r="-17000"/>
          </a:stretch>
        </a:blipFill>
      </dgm:spPr>
    </dgm:pt>
  </dgm:ptLst>
  <dgm:cxnLst>
    <dgm:cxn modelId="{DA1F3607-340E-420F-94DC-0BC9F7F44843}" srcId="{49C2B8D6-2086-49E1-992F-827D7A5CF95F}" destId="{35F64932-C840-4E80-A3E1-387C9691D56F}" srcOrd="0" destOrd="0" parTransId="{CC972E9E-7474-4404-9416-173A61A80DAC}" sibTransId="{E1C339F2-2B3A-433B-B25E-10101D7C768C}"/>
    <dgm:cxn modelId="{C9B0B00A-27D6-4AC0-8D2E-162295E4F23C}" type="presOf" srcId="{27BB6DBB-5AFC-490C-95C7-CAB36CB8F0D6}" destId="{24B9AD25-1FB6-48E9-AEE1-6E7D30757061}" srcOrd="0" destOrd="0" presId="urn:microsoft.com/office/officeart/2005/8/layout/bList2"/>
    <dgm:cxn modelId="{0F741312-E425-426E-9FB9-55BED4D7AC1F}" srcId="{3AAF2B7F-4CD3-4E0C-9C19-A8F02636F87B}" destId="{2EFAA8C0-B780-43A9-9114-EB4BB000A2C4}" srcOrd="0" destOrd="0" parTransId="{A47C4232-4912-4A1F-B023-B03EB1AB0606}" sibTransId="{C7FCF32E-A8BE-4525-9460-D272848FFC6F}"/>
    <dgm:cxn modelId="{C862FC19-4AD4-4585-A0B3-7FDC61B75279}" type="presOf" srcId="{1DE12EFA-2BE1-4D9E-A50F-AF6A9158A6B1}" destId="{B4C85C2E-C6A5-4BB7-BFA6-5AD3557AA23F}" srcOrd="0" destOrd="0" presId="urn:microsoft.com/office/officeart/2005/8/layout/bList2"/>
    <dgm:cxn modelId="{35357722-B7A0-4822-B982-3F0D5ED3EEFA}" type="presOf" srcId="{57655480-B9D9-4AFE-8BD0-0414DEF27173}" destId="{BB2FEABF-6A90-41FF-A4D9-2D385E7B2DB5}" srcOrd="1" destOrd="0" presId="urn:microsoft.com/office/officeart/2005/8/layout/bList2"/>
    <dgm:cxn modelId="{21B4BA5D-ACD1-40EE-B406-927EB4CFB2F1}" type="presOf" srcId="{8062946D-A735-4CA4-BC91-A62885B7AC2B}" destId="{143B1D2D-91C8-41DE-83BF-EB44CC8E6D91}" srcOrd="0" destOrd="0" presId="urn:microsoft.com/office/officeart/2005/8/layout/bList2"/>
    <dgm:cxn modelId="{03A01F43-B605-44FD-97EB-FB1EE92F8A6E}" type="presOf" srcId="{1168DD50-2425-42C3-80E7-E309BE7C8F26}" destId="{CD7AE551-5461-4CF8-B51F-CF52B17C98EA}" srcOrd="0" destOrd="0" presId="urn:microsoft.com/office/officeart/2005/8/layout/bList2"/>
    <dgm:cxn modelId="{8765E846-71BF-4578-AA9D-7C0388C96555}" srcId="{2EFAA8C0-B780-43A9-9114-EB4BB000A2C4}" destId="{697F1CCE-EE18-40E4-84CE-F88623053160}" srcOrd="1" destOrd="0" parTransId="{6F3F8F9E-8A84-4A60-BEAB-DCBB3D79D7F2}" sibTransId="{4A907124-BCB6-4849-AB00-A1F1028AB28C}"/>
    <dgm:cxn modelId="{92FBF766-B312-4DD8-8B1F-3BA97BC8C40A}" type="presOf" srcId="{49C2B8D6-2086-49E1-992F-827D7A5CF95F}" destId="{6C282C26-2E9E-40AC-9F83-47B9306CC2E5}" srcOrd="1" destOrd="0" presId="urn:microsoft.com/office/officeart/2005/8/layout/bList2"/>
    <dgm:cxn modelId="{757A3070-1C71-426D-82FA-9266706DC037}" type="presOf" srcId="{A6AA1A79-1B0A-4E6D-A3E3-D824F4386C05}" destId="{2E4F85EB-D765-4992-B449-BF70A53B625D}" srcOrd="0" destOrd="0" presId="urn:microsoft.com/office/officeart/2005/8/layout/bList2"/>
    <dgm:cxn modelId="{B1794774-5B2C-4447-AA31-1151815887D5}" srcId="{2EFAA8C0-B780-43A9-9114-EB4BB000A2C4}" destId="{A6AA1A79-1B0A-4E6D-A3E3-D824F4386C05}" srcOrd="0" destOrd="0" parTransId="{D277F730-7FAB-4576-827E-DD7718621160}" sibTransId="{1D437880-79DF-4079-993C-C901C779F26A}"/>
    <dgm:cxn modelId="{96989979-C081-48A8-89CC-A6CBB713CAFC}" type="presOf" srcId="{2EFAA8C0-B780-43A9-9114-EB4BB000A2C4}" destId="{5AFCF8C0-BF8F-473D-AC51-4EDAA46087B2}" srcOrd="0" destOrd="0" presId="urn:microsoft.com/office/officeart/2005/8/layout/bList2"/>
    <dgm:cxn modelId="{B5D8CB7C-F2E8-4AA1-A3E6-3AE7C2BA103E}" type="presOf" srcId="{2EFAA8C0-B780-43A9-9114-EB4BB000A2C4}" destId="{6F7F2485-D72A-46C6-BE2C-4B4049C05E5F}" srcOrd="1" destOrd="0" presId="urn:microsoft.com/office/officeart/2005/8/layout/bList2"/>
    <dgm:cxn modelId="{222AF983-8C12-40F7-AE55-78B5465A5755}" srcId="{3AAF2B7F-4CD3-4E0C-9C19-A8F02636F87B}" destId="{49C2B8D6-2086-49E1-992F-827D7A5CF95F}" srcOrd="1" destOrd="0" parTransId="{B38F83F9-E71B-468E-9C02-30D0D00ECA2E}" sibTransId="{1DE12EFA-2BE1-4D9E-A50F-AF6A9158A6B1}"/>
    <dgm:cxn modelId="{678B4B8D-B7F1-481E-B3FE-DA1AD4CD7B62}" type="presOf" srcId="{57655480-B9D9-4AFE-8BD0-0414DEF27173}" destId="{70DB2569-DBDB-42FF-BF9B-2FB593000247}" srcOrd="0" destOrd="0" presId="urn:microsoft.com/office/officeart/2005/8/layout/bList2"/>
    <dgm:cxn modelId="{1592DA95-7816-4C9A-A35D-4D8518F38850}" srcId="{57655480-B9D9-4AFE-8BD0-0414DEF27173}" destId="{3BB26CED-B4AC-4D3A-9A28-224C08A115C9}" srcOrd="1" destOrd="0" parTransId="{C268C37D-FDBD-44DA-88B0-B9341C6294C7}" sibTransId="{1AF3123F-9317-4AF5-8905-F27F493ECFA9}"/>
    <dgm:cxn modelId="{4D1DCA9B-50D3-475B-A1E6-85D19F4397F3}" srcId="{1B88D7D2-DDB7-41F8-BCAD-2A997EF95075}" destId="{1168DD50-2425-42C3-80E7-E309BE7C8F26}" srcOrd="0" destOrd="0" parTransId="{CFF41CBE-B91F-4AD6-AF13-2F55AF372EDF}" sibTransId="{E1392BE8-88E2-4AC6-BEE4-62A589D68665}"/>
    <dgm:cxn modelId="{4C6AA59F-C7BE-480B-B416-F2EE508A6A54}" type="presOf" srcId="{3BB26CED-B4AC-4D3A-9A28-224C08A115C9}" destId="{24B9AD25-1FB6-48E9-AEE1-6E7D30757061}" srcOrd="0" destOrd="1" presId="urn:microsoft.com/office/officeart/2005/8/layout/bList2"/>
    <dgm:cxn modelId="{940F72A2-E918-4ED7-AAE5-EBF8D772176D}" srcId="{57655480-B9D9-4AFE-8BD0-0414DEF27173}" destId="{27BB6DBB-5AFC-490C-95C7-CAB36CB8F0D6}" srcOrd="0" destOrd="0" parTransId="{E788D749-4AAA-402D-B91D-E27CCD906B0F}" sibTransId="{7B1D8994-9D32-4C3F-B252-AB10DC675DFD}"/>
    <dgm:cxn modelId="{39671DA3-94B4-4CFD-B4EB-FC92B6C64044}" type="presOf" srcId="{C7FCF32E-A8BE-4525-9460-D272848FFC6F}" destId="{A23EF44D-4A5B-4415-AAF2-A1BB9A8CA495}" srcOrd="0" destOrd="0" presId="urn:microsoft.com/office/officeart/2005/8/layout/bList2"/>
    <dgm:cxn modelId="{1915BFB4-E990-40C5-91E9-B32AA438075F}" type="presOf" srcId="{697F1CCE-EE18-40E4-84CE-F88623053160}" destId="{2E4F85EB-D765-4992-B449-BF70A53B625D}" srcOrd="0" destOrd="1" presId="urn:microsoft.com/office/officeart/2005/8/layout/bList2"/>
    <dgm:cxn modelId="{DADD77B8-EF25-4A9D-973F-DC8604C39E88}" srcId="{3AAF2B7F-4CD3-4E0C-9C19-A8F02636F87B}" destId="{1B88D7D2-DDB7-41F8-BCAD-2A997EF95075}" srcOrd="2" destOrd="0" parTransId="{1E9C8804-D7C4-4415-A93B-F5DD08FC576F}" sibTransId="{8062946D-A735-4CA4-BC91-A62885B7AC2B}"/>
    <dgm:cxn modelId="{384529C3-44B5-401F-B502-40B69284674B}" type="presOf" srcId="{1B88D7D2-DDB7-41F8-BCAD-2A997EF95075}" destId="{3E1F4935-BB49-4A2F-A335-0D18FAA26922}" srcOrd="0" destOrd="0" presId="urn:microsoft.com/office/officeart/2005/8/layout/bList2"/>
    <dgm:cxn modelId="{C1DFA9D0-84C4-4F2F-9893-8603663D2F99}" type="presOf" srcId="{49C2B8D6-2086-49E1-992F-827D7A5CF95F}" destId="{E4E8784E-D3AA-4DE6-9D48-354F268D55A3}" srcOrd="0" destOrd="0" presId="urn:microsoft.com/office/officeart/2005/8/layout/bList2"/>
    <dgm:cxn modelId="{011BBBD9-6AE4-432E-8296-AB5744A1EE92}" srcId="{49C2B8D6-2086-49E1-992F-827D7A5CF95F}" destId="{39A7B552-29A3-44F9-90FC-0FC50189BEAD}" srcOrd="1" destOrd="0" parTransId="{EB36F24A-9652-42EA-900B-69B1300CC50C}" sibTransId="{B1C7DCEB-36FD-4B58-8152-9E8CA56F3DBA}"/>
    <dgm:cxn modelId="{BB1D43DA-7EA8-46A4-B523-94E157DEEBE7}" type="presOf" srcId="{39A7B552-29A3-44F9-90FC-0FC50189BEAD}" destId="{DCAAD0AB-BCCB-4308-94A0-8A57561D8498}" srcOrd="0" destOrd="1" presId="urn:microsoft.com/office/officeart/2005/8/layout/bList2"/>
    <dgm:cxn modelId="{DE107BEC-7631-4E83-AC6F-8AB0C80ED403}" type="presOf" srcId="{1B88D7D2-DDB7-41F8-BCAD-2A997EF95075}" destId="{947EE668-B56D-4F25-87DF-B2B4C8AD4B4E}" srcOrd="1" destOrd="0" presId="urn:microsoft.com/office/officeart/2005/8/layout/bList2"/>
    <dgm:cxn modelId="{062D21F3-3D27-4F1D-A24C-0C8766710B49}" srcId="{3AAF2B7F-4CD3-4E0C-9C19-A8F02636F87B}" destId="{57655480-B9D9-4AFE-8BD0-0414DEF27173}" srcOrd="3" destOrd="0" parTransId="{511DBB81-1E39-407E-A0A3-404B22AEFDF7}" sibTransId="{B3C1C170-4821-4C20-BA01-D8C341AC4A3D}"/>
    <dgm:cxn modelId="{9E27DDF9-B210-467E-A560-8F7FE18D990D}" type="presOf" srcId="{35F64932-C840-4E80-A3E1-387C9691D56F}" destId="{DCAAD0AB-BCCB-4308-94A0-8A57561D8498}" srcOrd="0" destOrd="0" presId="urn:microsoft.com/office/officeart/2005/8/layout/bList2"/>
    <dgm:cxn modelId="{5EDF79FF-804A-44B8-9621-17B92AEA1496}" type="presOf" srcId="{3AAF2B7F-4CD3-4E0C-9C19-A8F02636F87B}" destId="{898ACAF3-0EE3-4209-91E6-48260955B714}" srcOrd="0" destOrd="0" presId="urn:microsoft.com/office/officeart/2005/8/layout/bList2"/>
    <dgm:cxn modelId="{1C093502-C895-463A-85C7-5398EABE1353}" type="presParOf" srcId="{898ACAF3-0EE3-4209-91E6-48260955B714}" destId="{49AF745A-6EEF-4EAD-9110-69F6917A4AC6}" srcOrd="0" destOrd="0" presId="urn:microsoft.com/office/officeart/2005/8/layout/bList2"/>
    <dgm:cxn modelId="{3FF1CD13-A114-48F8-ADF8-472A9F51105F}" type="presParOf" srcId="{49AF745A-6EEF-4EAD-9110-69F6917A4AC6}" destId="{2E4F85EB-D765-4992-B449-BF70A53B625D}" srcOrd="0" destOrd="0" presId="urn:microsoft.com/office/officeart/2005/8/layout/bList2"/>
    <dgm:cxn modelId="{649E8D18-2D8E-4D4D-B6C3-DAD6F3043921}" type="presParOf" srcId="{49AF745A-6EEF-4EAD-9110-69F6917A4AC6}" destId="{5AFCF8C0-BF8F-473D-AC51-4EDAA46087B2}" srcOrd="1" destOrd="0" presId="urn:microsoft.com/office/officeart/2005/8/layout/bList2"/>
    <dgm:cxn modelId="{7D762CBD-8ACB-410A-BBDD-BEA72A0E4D93}" type="presParOf" srcId="{49AF745A-6EEF-4EAD-9110-69F6917A4AC6}" destId="{6F7F2485-D72A-46C6-BE2C-4B4049C05E5F}" srcOrd="2" destOrd="0" presId="urn:microsoft.com/office/officeart/2005/8/layout/bList2"/>
    <dgm:cxn modelId="{85B98750-6C8B-4E4C-BDBA-539976B2C4B7}" type="presParOf" srcId="{49AF745A-6EEF-4EAD-9110-69F6917A4AC6}" destId="{1C7B232E-4CD7-4256-90EA-C0933F10147E}" srcOrd="3" destOrd="0" presId="urn:microsoft.com/office/officeart/2005/8/layout/bList2"/>
    <dgm:cxn modelId="{8A4AE86E-EA8C-4469-8EB5-720D8631CF67}" type="presParOf" srcId="{898ACAF3-0EE3-4209-91E6-48260955B714}" destId="{A23EF44D-4A5B-4415-AAF2-A1BB9A8CA495}" srcOrd="1" destOrd="0" presId="urn:microsoft.com/office/officeart/2005/8/layout/bList2"/>
    <dgm:cxn modelId="{46BD39EC-F828-4DC2-BBC2-69E85B204D8D}" type="presParOf" srcId="{898ACAF3-0EE3-4209-91E6-48260955B714}" destId="{53FB1BF4-15EB-4046-8D5E-17262B963BA4}" srcOrd="2" destOrd="0" presId="urn:microsoft.com/office/officeart/2005/8/layout/bList2"/>
    <dgm:cxn modelId="{578216BE-8099-469A-A9E7-3E8EBD76F19C}" type="presParOf" srcId="{53FB1BF4-15EB-4046-8D5E-17262B963BA4}" destId="{DCAAD0AB-BCCB-4308-94A0-8A57561D8498}" srcOrd="0" destOrd="0" presId="urn:microsoft.com/office/officeart/2005/8/layout/bList2"/>
    <dgm:cxn modelId="{A896EFA0-4C64-461A-B057-46802EEB0E5E}" type="presParOf" srcId="{53FB1BF4-15EB-4046-8D5E-17262B963BA4}" destId="{E4E8784E-D3AA-4DE6-9D48-354F268D55A3}" srcOrd="1" destOrd="0" presId="urn:microsoft.com/office/officeart/2005/8/layout/bList2"/>
    <dgm:cxn modelId="{F52B8F2D-89BF-439F-BB76-D0237D309419}" type="presParOf" srcId="{53FB1BF4-15EB-4046-8D5E-17262B963BA4}" destId="{6C282C26-2E9E-40AC-9F83-47B9306CC2E5}" srcOrd="2" destOrd="0" presId="urn:microsoft.com/office/officeart/2005/8/layout/bList2"/>
    <dgm:cxn modelId="{8CAFCDEA-CF9C-4146-86C2-93B912215825}" type="presParOf" srcId="{53FB1BF4-15EB-4046-8D5E-17262B963BA4}" destId="{EFF8A5FF-F811-47B0-A6E2-40AAC768EC05}" srcOrd="3" destOrd="0" presId="urn:microsoft.com/office/officeart/2005/8/layout/bList2"/>
    <dgm:cxn modelId="{1F391BCF-75F8-4286-8785-FD06EB6BFD52}" type="presParOf" srcId="{898ACAF3-0EE3-4209-91E6-48260955B714}" destId="{B4C85C2E-C6A5-4BB7-BFA6-5AD3557AA23F}" srcOrd="3" destOrd="0" presId="urn:microsoft.com/office/officeart/2005/8/layout/bList2"/>
    <dgm:cxn modelId="{05DFB63E-51EA-4062-AE1C-FDFAA7A8F8F0}" type="presParOf" srcId="{898ACAF3-0EE3-4209-91E6-48260955B714}" destId="{7DFD943B-F93C-4148-B41B-8C050ADB026C}" srcOrd="4" destOrd="0" presId="urn:microsoft.com/office/officeart/2005/8/layout/bList2"/>
    <dgm:cxn modelId="{AC055A5F-DAF2-4484-BD20-E55A5B6F1BF6}" type="presParOf" srcId="{7DFD943B-F93C-4148-B41B-8C050ADB026C}" destId="{CD7AE551-5461-4CF8-B51F-CF52B17C98EA}" srcOrd="0" destOrd="0" presId="urn:microsoft.com/office/officeart/2005/8/layout/bList2"/>
    <dgm:cxn modelId="{AFDB721D-BF4E-468D-A38E-4D792FDE6A88}" type="presParOf" srcId="{7DFD943B-F93C-4148-B41B-8C050ADB026C}" destId="{3E1F4935-BB49-4A2F-A335-0D18FAA26922}" srcOrd="1" destOrd="0" presId="urn:microsoft.com/office/officeart/2005/8/layout/bList2"/>
    <dgm:cxn modelId="{0976C4D6-C842-4F74-AFB9-F271B4F3B7AF}" type="presParOf" srcId="{7DFD943B-F93C-4148-B41B-8C050ADB026C}" destId="{947EE668-B56D-4F25-87DF-B2B4C8AD4B4E}" srcOrd="2" destOrd="0" presId="urn:microsoft.com/office/officeart/2005/8/layout/bList2"/>
    <dgm:cxn modelId="{1F7B9911-EF44-4DFB-8917-36D503A8F748}" type="presParOf" srcId="{7DFD943B-F93C-4148-B41B-8C050ADB026C}" destId="{21D8C796-1CAA-4441-947B-8753A9B96E7E}" srcOrd="3" destOrd="0" presId="urn:microsoft.com/office/officeart/2005/8/layout/bList2"/>
    <dgm:cxn modelId="{937C2ECD-C5CC-45E5-9BE8-6F767095860E}" type="presParOf" srcId="{898ACAF3-0EE3-4209-91E6-48260955B714}" destId="{143B1D2D-91C8-41DE-83BF-EB44CC8E6D91}" srcOrd="5" destOrd="0" presId="urn:microsoft.com/office/officeart/2005/8/layout/bList2"/>
    <dgm:cxn modelId="{96483039-D72F-4EB1-8DA4-501B046EC063}" type="presParOf" srcId="{898ACAF3-0EE3-4209-91E6-48260955B714}" destId="{F072C97A-E484-472B-AE98-A82D2BE6BA18}" srcOrd="6" destOrd="0" presId="urn:microsoft.com/office/officeart/2005/8/layout/bList2"/>
    <dgm:cxn modelId="{83392111-1988-4467-8A9D-FA9914DCC0F8}" type="presParOf" srcId="{F072C97A-E484-472B-AE98-A82D2BE6BA18}" destId="{24B9AD25-1FB6-48E9-AEE1-6E7D30757061}" srcOrd="0" destOrd="0" presId="urn:microsoft.com/office/officeart/2005/8/layout/bList2"/>
    <dgm:cxn modelId="{4F2024A3-E580-45B2-9F18-D29A202CCBB0}" type="presParOf" srcId="{F072C97A-E484-472B-AE98-A82D2BE6BA18}" destId="{70DB2569-DBDB-42FF-BF9B-2FB593000247}" srcOrd="1" destOrd="0" presId="urn:microsoft.com/office/officeart/2005/8/layout/bList2"/>
    <dgm:cxn modelId="{44076DA4-8698-4271-A9C1-01DA7A4A97E5}" type="presParOf" srcId="{F072C97A-E484-472B-AE98-A82D2BE6BA18}" destId="{BB2FEABF-6A90-41FF-A4D9-2D385E7B2DB5}" srcOrd="2" destOrd="0" presId="urn:microsoft.com/office/officeart/2005/8/layout/bList2"/>
    <dgm:cxn modelId="{4B8F6F59-DF61-4ECF-8F77-09262281B0E3}" type="presParOf" srcId="{F072C97A-E484-472B-AE98-A82D2BE6BA18}" destId="{E0C4447C-3166-43BC-B0DE-02A0C67A5ADB}" srcOrd="3" destOrd="0" presId="urn:microsoft.com/office/officeart/2005/8/layout/b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FA4515E2-4CAD-412A-8388-1F99F12B847B}"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en-GB"/>
        </a:p>
      </dgm:t>
    </dgm:pt>
    <dgm:pt modelId="{D787CF36-1B51-4068-9767-040D97872DC6}">
      <dgm:prSet phldrT="[Text]"/>
      <dgm:spPr>
        <a:solidFill>
          <a:srgbClr val="E77B0F"/>
        </a:solidFill>
        <a:ln>
          <a:solidFill>
            <a:srgbClr val="E77B0F"/>
          </a:solidFill>
        </a:ln>
      </dgm:spPr>
      <dgm:t>
        <a:bodyPr/>
        <a:lstStyle/>
        <a:p>
          <a:r>
            <a:rPr lang="en-US" dirty="0"/>
            <a:t>Tip1</a:t>
          </a:r>
          <a:endParaRPr lang="en-GB" dirty="0"/>
        </a:p>
      </dgm:t>
    </dgm:pt>
    <dgm:pt modelId="{C93ADDFB-09AD-43BB-8A5D-D2EFEA619621}" type="parTrans" cxnId="{D040511A-2502-4521-A90F-E83DADC87808}">
      <dgm:prSet/>
      <dgm:spPr/>
      <dgm:t>
        <a:bodyPr/>
        <a:lstStyle/>
        <a:p>
          <a:endParaRPr lang="en-GB"/>
        </a:p>
      </dgm:t>
    </dgm:pt>
    <dgm:pt modelId="{E5D80AC9-72DD-426A-B7E5-79D7ACEDA8A0}" type="sibTrans" cxnId="{D040511A-2502-4521-A90F-E83DADC87808}">
      <dgm:prSet/>
      <dgm:spPr/>
      <dgm:t>
        <a:bodyPr/>
        <a:lstStyle/>
        <a:p>
          <a:endParaRPr lang="en-GB"/>
        </a:p>
      </dgm:t>
    </dgm:pt>
    <dgm:pt modelId="{9589A48A-16D6-4DDA-B426-7FBBA63FAE02}">
      <dgm:prSet phldrT="[Text]" custT="1"/>
      <dgm:spPr>
        <a:solidFill>
          <a:srgbClr val="E77B0F">
            <a:alpha val="90000"/>
          </a:srgbClr>
        </a:solidFill>
        <a:ln>
          <a:solidFill>
            <a:srgbClr val="E77B0F"/>
          </a:solidFill>
        </a:ln>
      </dgm:spPr>
      <dgm:t>
        <a:bodyPr/>
        <a:lstStyle/>
        <a:p>
          <a:r>
            <a:rPr lang="en-US" sz="1600" dirty="0">
              <a:solidFill>
                <a:schemeClr val="bg1"/>
              </a:solidFill>
            </a:rPr>
            <a:t>Be calm and trust your preparation.</a:t>
          </a:r>
          <a:endParaRPr lang="en-GB" sz="1600" dirty="0">
            <a:solidFill>
              <a:schemeClr val="bg1"/>
            </a:solidFill>
          </a:endParaRPr>
        </a:p>
      </dgm:t>
    </dgm:pt>
    <dgm:pt modelId="{91756495-3438-4F6F-AD3D-47A3664AC7FB}" type="parTrans" cxnId="{2B930032-E416-4006-87B0-CC1897980D5A}">
      <dgm:prSet/>
      <dgm:spPr/>
      <dgm:t>
        <a:bodyPr/>
        <a:lstStyle/>
        <a:p>
          <a:endParaRPr lang="en-GB"/>
        </a:p>
      </dgm:t>
    </dgm:pt>
    <dgm:pt modelId="{130B350A-432F-4366-A9F3-49B060639627}" type="sibTrans" cxnId="{2B930032-E416-4006-87B0-CC1897980D5A}">
      <dgm:prSet/>
      <dgm:spPr/>
      <dgm:t>
        <a:bodyPr/>
        <a:lstStyle/>
        <a:p>
          <a:endParaRPr lang="en-GB"/>
        </a:p>
      </dgm:t>
    </dgm:pt>
    <dgm:pt modelId="{16ED588D-53C1-4E2A-9D12-240A8383A85E}">
      <dgm:prSet phldrT="[Text]" custT="1"/>
      <dgm:spPr>
        <a:solidFill>
          <a:srgbClr val="E77B0F">
            <a:alpha val="90000"/>
          </a:srgbClr>
        </a:solidFill>
        <a:ln>
          <a:solidFill>
            <a:srgbClr val="E77B0F"/>
          </a:solidFill>
        </a:ln>
      </dgm:spPr>
      <dgm:t>
        <a:bodyPr/>
        <a:lstStyle/>
        <a:p>
          <a:r>
            <a:rPr lang="en-US" sz="1600" dirty="0">
              <a:solidFill>
                <a:schemeClr val="bg1"/>
              </a:solidFill>
            </a:rPr>
            <a:t>90 minutes are enough to complete this exam along with feedback questions.</a:t>
          </a:r>
          <a:endParaRPr lang="en-GB" sz="1600" dirty="0">
            <a:solidFill>
              <a:schemeClr val="bg1"/>
            </a:solidFill>
          </a:endParaRPr>
        </a:p>
      </dgm:t>
    </dgm:pt>
    <dgm:pt modelId="{3C967A93-538E-4E6D-8F4A-05C18A0F2D35}" type="parTrans" cxnId="{C1051DFC-93BC-4DE0-8D9E-30DBD2775F8C}">
      <dgm:prSet/>
      <dgm:spPr/>
      <dgm:t>
        <a:bodyPr/>
        <a:lstStyle/>
        <a:p>
          <a:endParaRPr lang="en-GB"/>
        </a:p>
      </dgm:t>
    </dgm:pt>
    <dgm:pt modelId="{BBF358B4-C288-4849-894B-A53EFAD98054}" type="sibTrans" cxnId="{C1051DFC-93BC-4DE0-8D9E-30DBD2775F8C}">
      <dgm:prSet/>
      <dgm:spPr/>
      <dgm:t>
        <a:bodyPr/>
        <a:lstStyle/>
        <a:p>
          <a:endParaRPr lang="en-GB"/>
        </a:p>
      </dgm:t>
    </dgm:pt>
    <dgm:pt modelId="{073AA716-88C5-4F47-B99D-016242FD6530}">
      <dgm:prSet phldrT="[Text]"/>
      <dgm:spPr>
        <a:solidFill>
          <a:srgbClr val="B29F16"/>
        </a:solidFill>
        <a:ln>
          <a:solidFill>
            <a:srgbClr val="B29F16"/>
          </a:solidFill>
        </a:ln>
      </dgm:spPr>
      <dgm:t>
        <a:bodyPr/>
        <a:lstStyle/>
        <a:p>
          <a:r>
            <a:rPr lang="en-US" dirty="0"/>
            <a:t>Tip2</a:t>
          </a:r>
          <a:endParaRPr lang="en-GB" dirty="0"/>
        </a:p>
      </dgm:t>
    </dgm:pt>
    <dgm:pt modelId="{D9B15B9B-C587-444D-A689-5D1B6699F100}" type="parTrans" cxnId="{5FEC0AE6-655F-4B18-B474-7A22B9978A83}">
      <dgm:prSet/>
      <dgm:spPr/>
      <dgm:t>
        <a:bodyPr/>
        <a:lstStyle/>
        <a:p>
          <a:endParaRPr lang="en-GB"/>
        </a:p>
      </dgm:t>
    </dgm:pt>
    <dgm:pt modelId="{1E0D62C8-DBF2-446A-81AF-83DC65615D4F}" type="sibTrans" cxnId="{5FEC0AE6-655F-4B18-B474-7A22B9978A83}">
      <dgm:prSet/>
      <dgm:spPr/>
      <dgm:t>
        <a:bodyPr/>
        <a:lstStyle/>
        <a:p>
          <a:endParaRPr lang="en-GB"/>
        </a:p>
      </dgm:t>
    </dgm:pt>
    <dgm:pt modelId="{05FAF1E2-5E0E-4B0C-AFA5-E3684CC108BC}">
      <dgm:prSet phldrT="[Text]" custT="1"/>
      <dgm:spPr>
        <a:solidFill>
          <a:srgbClr val="B29F16">
            <a:alpha val="90000"/>
          </a:srgbClr>
        </a:solidFill>
        <a:ln>
          <a:solidFill>
            <a:srgbClr val="B29F16"/>
          </a:solidFill>
        </a:ln>
      </dgm:spPr>
      <dgm:t>
        <a:bodyPr/>
        <a:lstStyle/>
        <a:p>
          <a:r>
            <a:rPr lang="en-US" sz="1600" dirty="0">
              <a:solidFill>
                <a:schemeClr val="bg1"/>
              </a:solidFill>
            </a:rPr>
            <a:t>Read the questions properly.</a:t>
          </a:r>
          <a:endParaRPr lang="en-GB" sz="1600" dirty="0">
            <a:solidFill>
              <a:schemeClr val="bg1"/>
            </a:solidFill>
          </a:endParaRPr>
        </a:p>
      </dgm:t>
    </dgm:pt>
    <dgm:pt modelId="{0003C245-D11F-4733-9C6D-7D29F2151069}" type="parTrans" cxnId="{859C258B-CFD1-4F63-A98A-A94E875C6FB8}">
      <dgm:prSet/>
      <dgm:spPr/>
      <dgm:t>
        <a:bodyPr/>
        <a:lstStyle/>
        <a:p>
          <a:endParaRPr lang="en-GB"/>
        </a:p>
      </dgm:t>
    </dgm:pt>
    <dgm:pt modelId="{8F3F521F-D1A9-4B0B-84A2-DA645A40E5DA}" type="sibTrans" cxnId="{859C258B-CFD1-4F63-A98A-A94E875C6FB8}">
      <dgm:prSet/>
      <dgm:spPr/>
      <dgm:t>
        <a:bodyPr/>
        <a:lstStyle/>
        <a:p>
          <a:endParaRPr lang="en-GB"/>
        </a:p>
      </dgm:t>
    </dgm:pt>
    <dgm:pt modelId="{3D6665B7-4ED5-4AE1-AA06-4A51B2153771}">
      <dgm:prSet phldrT="[Text]" custT="1"/>
      <dgm:spPr>
        <a:solidFill>
          <a:srgbClr val="B29F16">
            <a:alpha val="90000"/>
          </a:srgbClr>
        </a:solidFill>
        <a:ln>
          <a:solidFill>
            <a:srgbClr val="B29F16"/>
          </a:solidFill>
        </a:ln>
      </dgm:spPr>
      <dgm:t>
        <a:bodyPr/>
        <a:lstStyle/>
        <a:p>
          <a:r>
            <a:rPr lang="en-US" sz="1600" dirty="0">
              <a:solidFill>
                <a:schemeClr val="bg1"/>
              </a:solidFill>
            </a:rPr>
            <a:t>You can always return back to the marked questions.</a:t>
          </a:r>
          <a:endParaRPr lang="en-GB" sz="1600" dirty="0">
            <a:solidFill>
              <a:schemeClr val="bg1"/>
            </a:solidFill>
          </a:endParaRPr>
        </a:p>
      </dgm:t>
    </dgm:pt>
    <dgm:pt modelId="{E7407613-2360-4612-A457-36D38877B6F8}" type="parTrans" cxnId="{9A2F3986-EEF5-4783-92C5-B6A12FDA64D1}">
      <dgm:prSet/>
      <dgm:spPr/>
      <dgm:t>
        <a:bodyPr/>
        <a:lstStyle/>
        <a:p>
          <a:endParaRPr lang="en-GB"/>
        </a:p>
      </dgm:t>
    </dgm:pt>
    <dgm:pt modelId="{B5BBF33B-BD5D-41E5-B59D-A4A897F8DAC7}" type="sibTrans" cxnId="{9A2F3986-EEF5-4783-92C5-B6A12FDA64D1}">
      <dgm:prSet/>
      <dgm:spPr/>
      <dgm:t>
        <a:bodyPr/>
        <a:lstStyle/>
        <a:p>
          <a:endParaRPr lang="en-GB"/>
        </a:p>
      </dgm:t>
    </dgm:pt>
    <dgm:pt modelId="{73B77BC7-F5F8-448C-B8CA-48125276D778}">
      <dgm:prSet phldrT="[Text]"/>
      <dgm:spPr>
        <a:solidFill>
          <a:srgbClr val="1C9022"/>
        </a:solidFill>
        <a:ln>
          <a:solidFill>
            <a:srgbClr val="1C9022"/>
          </a:solidFill>
        </a:ln>
      </dgm:spPr>
      <dgm:t>
        <a:bodyPr/>
        <a:lstStyle/>
        <a:p>
          <a:r>
            <a:rPr lang="en-US" dirty="0"/>
            <a:t>Tip3</a:t>
          </a:r>
          <a:endParaRPr lang="en-GB" dirty="0"/>
        </a:p>
      </dgm:t>
    </dgm:pt>
    <dgm:pt modelId="{4E72CAAB-F489-498D-81BE-BD54CC452DA2}" type="parTrans" cxnId="{AAD3C2CC-1C2C-45DC-BF6F-6E6988F65C2D}">
      <dgm:prSet/>
      <dgm:spPr/>
      <dgm:t>
        <a:bodyPr/>
        <a:lstStyle/>
        <a:p>
          <a:endParaRPr lang="en-GB"/>
        </a:p>
      </dgm:t>
    </dgm:pt>
    <dgm:pt modelId="{91D769C7-7896-4F40-84A1-431D6FDFF85D}" type="sibTrans" cxnId="{AAD3C2CC-1C2C-45DC-BF6F-6E6988F65C2D}">
      <dgm:prSet/>
      <dgm:spPr/>
      <dgm:t>
        <a:bodyPr/>
        <a:lstStyle/>
        <a:p>
          <a:endParaRPr lang="en-GB"/>
        </a:p>
      </dgm:t>
    </dgm:pt>
    <dgm:pt modelId="{E5180C8B-23F2-4589-9947-E3D8AF36B0E2}">
      <dgm:prSet phldrT="[Text]" custT="1"/>
      <dgm:spPr>
        <a:solidFill>
          <a:srgbClr val="1C9022">
            <a:alpha val="90000"/>
          </a:srgbClr>
        </a:solidFill>
        <a:ln>
          <a:solidFill>
            <a:srgbClr val="1C9022"/>
          </a:solidFill>
        </a:ln>
      </dgm:spPr>
      <dgm:t>
        <a:bodyPr/>
        <a:lstStyle/>
        <a:p>
          <a:r>
            <a:rPr lang="en-US" sz="1600" dirty="0">
              <a:solidFill>
                <a:schemeClr val="bg1"/>
              </a:solidFill>
            </a:rPr>
            <a:t>Before submitting make sure to review your answers once.</a:t>
          </a:r>
          <a:endParaRPr lang="en-GB" sz="1600" dirty="0">
            <a:solidFill>
              <a:schemeClr val="bg1"/>
            </a:solidFill>
          </a:endParaRPr>
        </a:p>
      </dgm:t>
    </dgm:pt>
    <dgm:pt modelId="{7CD5F3F7-2675-4AFF-9E9E-0677F7C4B8C7}" type="parTrans" cxnId="{E2D05BC8-BDA1-41B4-BD0C-10EB8D384584}">
      <dgm:prSet/>
      <dgm:spPr/>
      <dgm:t>
        <a:bodyPr/>
        <a:lstStyle/>
        <a:p>
          <a:endParaRPr lang="en-GB"/>
        </a:p>
      </dgm:t>
    </dgm:pt>
    <dgm:pt modelId="{3D434EBF-1550-46BE-BE85-336167213AA4}" type="sibTrans" cxnId="{E2D05BC8-BDA1-41B4-BD0C-10EB8D384584}">
      <dgm:prSet/>
      <dgm:spPr/>
      <dgm:t>
        <a:bodyPr/>
        <a:lstStyle/>
        <a:p>
          <a:endParaRPr lang="en-GB"/>
        </a:p>
      </dgm:t>
    </dgm:pt>
    <dgm:pt modelId="{FE72B9BD-396C-4B54-BB2C-1CC1EABB89E0}">
      <dgm:prSet phldrT="[Text]" custT="1"/>
      <dgm:spPr>
        <a:solidFill>
          <a:srgbClr val="B29F16">
            <a:alpha val="90000"/>
          </a:srgbClr>
        </a:solidFill>
        <a:ln>
          <a:solidFill>
            <a:srgbClr val="B29F16"/>
          </a:solidFill>
        </a:ln>
      </dgm:spPr>
      <dgm:t>
        <a:bodyPr/>
        <a:lstStyle/>
        <a:p>
          <a:r>
            <a:rPr lang="en-US" sz="1600" dirty="0">
              <a:solidFill>
                <a:schemeClr val="bg1"/>
              </a:solidFill>
            </a:rPr>
            <a:t>Answer the ones that you are confident about first and mark the questions that you are not sure about.</a:t>
          </a:r>
          <a:endParaRPr lang="en-GB" sz="1600" dirty="0">
            <a:solidFill>
              <a:schemeClr val="bg1"/>
            </a:solidFill>
          </a:endParaRPr>
        </a:p>
      </dgm:t>
    </dgm:pt>
    <dgm:pt modelId="{8ED50557-6B40-45B5-8A24-CD69F72FD3C8}" type="parTrans" cxnId="{808D70C4-B4CD-4521-85BC-A4B09B632A34}">
      <dgm:prSet/>
      <dgm:spPr/>
      <dgm:t>
        <a:bodyPr/>
        <a:lstStyle/>
        <a:p>
          <a:endParaRPr lang="en-GB"/>
        </a:p>
      </dgm:t>
    </dgm:pt>
    <dgm:pt modelId="{34B61490-CDE8-4F8F-BA1F-60EC0BEFBF40}" type="sibTrans" cxnId="{808D70C4-B4CD-4521-85BC-A4B09B632A34}">
      <dgm:prSet/>
      <dgm:spPr/>
      <dgm:t>
        <a:bodyPr/>
        <a:lstStyle/>
        <a:p>
          <a:endParaRPr lang="en-GB"/>
        </a:p>
      </dgm:t>
    </dgm:pt>
    <dgm:pt modelId="{9A383A0C-7457-4885-AC01-47273B07AE3C}" type="pres">
      <dgm:prSet presAssocID="{FA4515E2-4CAD-412A-8388-1F99F12B847B}" presName="linearFlow" presStyleCnt="0">
        <dgm:presLayoutVars>
          <dgm:dir/>
          <dgm:animLvl val="lvl"/>
          <dgm:resizeHandles val="exact"/>
        </dgm:presLayoutVars>
      </dgm:prSet>
      <dgm:spPr/>
    </dgm:pt>
    <dgm:pt modelId="{66401E51-FB0F-4D70-9645-317486058FD1}" type="pres">
      <dgm:prSet presAssocID="{D787CF36-1B51-4068-9767-040D97872DC6}" presName="composite" presStyleCnt="0"/>
      <dgm:spPr/>
    </dgm:pt>
    <dgm:pt modelId="{A5976282-8949-475D-9B8A-9CEFED8BC8CB}" type="pres">
      <dgm:prSet presAssocID="{D787CF36-1B51-4068-9767-040D97872DC6}" presName="parentText" presStyleLbl="alignNode1" presStyleIdx="0" presStyleCnt="3">
        <dgm:presLayoutVars>
          <dgm:chMax val="1"/>
          <dgm:bulletEnabled val="1"/>
        </dgm:presLayoutVars>
      </dgm:prSet>
      <dgm:spPr/>
    </dgm:pt>
    <dgm:pt modelId="{BD482406-B7DA-4C0C-8828-3541919E56A9}" type="pres">
      <dgm:prSet presAssocID="{D787CF36-1B51-4068-9767-040D97872DC6}" presName="descendantText" presStyleLbl="alignAcc1" presStyleIdx="0" presStyleCnt="3">
        <dgm:presLayoutVars>
          <dgm:bulletEnabled val="1"/>
        </dgm:presLayoutVars>
      </dgm:prSet>
      <dgm:spPr/>
    </dgm:pt>
    <dgm:pt modelId="{626E9E95-98A4-43BB-8961-D9B5C7970691}" type="pres">
      <dgm:prSet presAssocID="{E5D80AC9-72DD-426A-B7E5-79D7ACEDA8A0}" presName="sp" presStyleCnt="0"/>
      <dgm:spPr/>
    </dgm:pt>
    <dgm:pt modelId="{D2FAC88C-64B8-48F3-A77E-1137C61B88F1}" type="pres">
      <dgm:prSet presAssocID="{073AA716-88C5-4F47-B99D-016242FD6530}" presName="composite" presStyleCnt="0"/>
      <dgm:spPr/>
    </dgm:pt>
    <dgm:pt modelId="{ADBFA729-145B-4255-A5C8-9AC2E2BDB68E}" type="pres">
      <dgm:prSet presAssocID="{073AA716-88C5-4F47-B99D-016242FD6530}" presName="parentText" presStyleLbl="alignNode1" presStyleIdx="1" presStyleCnt="3">
        <dgm:presLayoutVars>
          <dgm:chMax val="1"/>
          <dgm:bulletEnabled val="1"/>
        </dgm:presLayoutVars>
      </dgm:prSet>
      <dgm:spPr/>
    </dgm:pt>
    <dgm:pt modelId="{0ACF5221-6663-4797-81AB-B14FF2E98DDE}" type="pres">
      <dgm:prSet presAssocID="{073AA716-88C5-4F47-B99D-016242FD6530}" presName="descendantText" presStyleLbl="alignAcc1" presStyleIdx="1" presStyleCnt="3">
        <dgm:presLayoutVars>
          <dgm:bulletEnabled val="1"/>
        </dgm:presLayoutVars>
      </dgm:prSet>
      <dgm:spPr/>
    </dgm:pt>
    <dgm:pt modelId="{03FF9E3D-B6C0-4E3E-B386-F3EFFFC5F0B2}" type="pres">
      <dgm:prSet presAssocID="{1E0D62C8-DBF2-446A-81AF-83DC65615D4F}" presName="sp" presStyleCnt="0"/>
      <dgm:spPr/>
    </dgm:pt>
    <dgm:pt modelId="{B1B8E293-06E1-4611-A61C-65F0D9DC9063}" type="pres">
      <dgm:prSet presAssocID="{73B77BC7-F5F8-448C-B8CA-48125276D778}" presName="composite" presStyleCnt="0"/>
      <dgm:spPr/>
    </dgm:pt>
    <dgm:pt modelId="{65A0984A-2464-4A09-98F1-AF5AAEB258C5}" type="pres">
      <dgm:prSet presAssocID="{73B77BC7-F5F8-448C-B8CA-48125276D778}" presName="parentText" presStyleLbl="alignNode1" presStyleIdx="2" presStyleCnt="3">
        <dgm:presLayoutVars>
          <dgm:chMax val="1"/>
          <dgm:bulletEnabled val="1"/>
        </dgm:presLayoutVars>
      </dgm:prSet>
      <dgm:spPr/>
    </dgm:pt>
    <dgm:pt modelId="{5F7380CE-93CD-4D0B-AE59-CC50DB032861}" type="pres">
      <dgm:prSet presAssocID="{73B77BC7-F5F8-448C-B8CA-48125276D778}" presName="descendantText" presStyleLbl="alignAcc1" presStyleIdx="2" presStyleCnt="3">
        <dgm:presLayoutVars>
          <dgm:bulletEnabled val="1"/>
        </dgm:presLayoutVars>
      </dgm:prSet>
      <dgm:spPr/>
    </dgm:pt>
  </dgm:ptLst>
  <dgm:cxnLst>
    <dgm:cxn modelId="{4E17D103-D569-477F-9A11-8E1C9A54612F}" type="presOf" srcId="{073AA716-88C5-4F47-B99D-016242FD6530}" destId="{ADBFA729-145B-4255-A5C8-9AC2E2BDB68E}" srcOrd="0" destOrd="0" presId="urn:microsoft.com/office/officeart/2005/8/layout/chevron2"/>
    <dgm:cxn modelId="{D040511A-2502-4521-A90F-E83DADC87808}" srcId="{FA4515E2-4CAD-412A-8388-1F99F12B847B}" destId="{D787CF36-1B51-4068-9767-040D97872DC6}" srcOrd="0" destOrd="0" parTransId="{C93ADDFB-09AD-43BB-8A5D-D2EFEA619621}" sibTransId="{E5D80AC9-72DD-426A-B7E5-79D7ACEDA8A0}"/>
    <dgm:cxn modelId="{2B930032-E416-4006-87B0-CC1897980D5A}" srcId="{D787CF36-1B51-4068-9767-040D97872DC6}" destId="{9589A48A-16D6-4DDA-B426-7FBBA63FAE02}" srcOrd="0" destOrd="0" parTransId="{91756495-3438-4F6F-AD3D-47A3664AC7FB}" sibTransId="{130B350A-432F-4366-A9F3-49B060639627}"/>
    <dgm:cxn modelId="{38E6FC3F-A611-4741-A25A-64858AADEA37}" type="presOf" srcId="{16ED588D-53C1-4E2A-9D12-240A8383A85E}" destId="{BD482406-B7DA-4C0C-8828-3541919E56A9}" srcOrd="0" destOrd="1" presId="urn:microsoft.com/office/officeart/2005/8/layout/chevron2"/>
    <dgm:cxn modelId="{46480986-B2C4-4F37-8C95-C7D7B4099D06}" type="presOf" srcId="{D787CF36-1B51-4068-9767-040D97872DC6}" destId="{A5976282-8949-475D-9B8A-9CEFED8BC8CB}" srcOrd="0" destOrd="0" presId="urn:microsoft.com/office/officeart/2005/8/layout/chevron2"/>
    <dgm:cxn modelId="{9A2F3986-EEF5-4783-92C5-B6A12FDA64D1}" srcId="{073AA716-88C5-4F47-B99D-016242FD6530}" destId="{3D6665B7-4ED5-4AE1-AA06-4A51B2153771}" srcOrd="2" destOrd="0" parTransId="{E7407613-2360-4612-A457-36D38877B6F8}" sibTransId="{B5BBF33B-BD5D-41E5-B59D-A4A897F8DAC7}"/>
    <dgm:cxn modelId="{859C258B-CFD1-4F63-A98A-A94E875C6FB8}" srcId="{073AA716-88C5-4F47-B99D-016242FD6530}" destId="{05FAF1E2-5E0E-4B0C-AFA5-E3684CC108BC}" srcOrd="0" destOrd="0" parTransId="{0003C245-D11F-4733-9C6D-7D29F2151069}" sibTransId="{8F3F521F-D1A9-4B0B-84A2-DA645A40E5DA}"/>
    <dgm:cxn modelId="{893E62A2-90B9-43F8-AFF5-D927D33751FA}" type="presOf" srcId="{05FAF1E2-5E0E-4B0C-AFA5-E3684CC108BC}" destId="{0ACF5221-6663-4797-81AB-B14FF2E98DDE}" srcOrd="0" destOrd="0" presId="urn:microsoft.com/office/officeart/2005/8/layout/chevron2"/>
    <dgm:cxn modelId="{5365F2B0-9D81-4464-B204-D0574B0D412B}" type="presOf" srcId="{FE72B9BD-396C-4B54-BB2C-1CC1EABB89E0}" destId="{0ACF5221-6663-4797-81AB-B14FF2E98DDE}" srcOrd="0" destOrd="1" presId="urn:microsoft.com/office/officeart/2005/8/layout/chevron2"/>
    <dgm:cxn modelId="{053F2DBD-BF17-4EA5-B1A3-AD6DCF3BDBD0}" type="presOf" srcId="{9589A48A-16D6-4DDA-B426-7FBBA63FAE02}" destId="{BD482406-B7DA-4C0C-8828-3541919E56A9}" srcOrd="0" destOrd="0" presId="urn:microsoft.com/office/officeart/2005/8/layout/chevron2"/>
    <dgm:cxn modelId="{808D70C4-B4CD-4521-85BC-A4B09B632A34}" srcId="{073AA716-88C5-4F47-B99D-016242FD6530}" destId="{FE72B9BD-396C-4B54-BB2C-1CC1EABB89E0}" srcOrd="1" destOrd="0" parTransId="{8ED50557-6B40-45B5-8A24-CD69F72FD3C8}" sibTransId="{34B61490-CDE8-4F8F-BA1F-60EC0BEFBF40}"/>
    <dgm:cxn modelId="{2AEEBEC7-E4EC-4F36-90BD-483E3905C5CB}" type="presOf" srcId="{3D6665B7-4ED5-4AE1-AA06-4A51B2153771}" destId="{0ACF5221-6663-4797-81AB-B14FF2E98DDE}" srcOrd="0" destOrd="2" presId="urn:microsoft.com/office/officeart/2005/8/layout/chevron2"/>
    <dgm:cxn modelId="{E2D05BC8-BDA1-41B4-BD0C-10EB8D384584}" srcId="{73B77BC7-F5F8-448C-B8CA-48125276D778}" destId="{E5180C8B-23F2-4589-9947-E3D8AF36B0E2}" srcOrd="0" destOrd="0" parTransId="{7CD5F3F7-2675-4AFF-9E9E-0677F7C4B8C7}" sibTransId="{3D434EBF-1550-46BE-BE85-336167213AA4}"/>
    <dgm:cxn modelId="{AAD3C2CC-1C2C-45DC-BF6F-6E6988F65C2D}" srcId="{FA4515E2-4CAD-412A-8388-1F99F12B847B}" destId="{73B77BC7-F5F8-448C-B8CA-48125276D778}" srcOrd="2" destOrd="0" parTransId="{4E72CAAB-F489-498D-81BE-BD54CC452DA2}" sibTransId="{91D769C7-7896-4F40-84A1-431D6FDFF85D}"/>
    <dgm:cxn modelId="{8A4E79E4-81A6-44CF-BDE8-0FF8C1E0DCBC}" type="presOf" srcId="{73B77BC7-F5F8-448C-B8CA-48125276D778}" destId="{65A0984A-2464-4A09-98F1-AF5AAEB258C5}" srcOrd="0" destOrd="0" presId="urn:microsoft.com/office/officeart/2005/8/layout/chevron2"/>
    <dgm:cxn modelId="{5FEC0AE6-655F-4B18-B474-7A22B9978A83}" srcId="{FA4515E2-4CAD-412A-8388-1F99F12B847B}" destId="{073AA716-88C5-4F47-B99D-016242FD6530}" srcOrd="1" destOrd="0" parTransId="{D9B15B9B-C587-444D-A689-5D1B6699F100}" sibTransId="{1E0D62C8-DBF2-446A-81AF-83DC65615D4F}"/>
    <dgm:cxn modelId="{D148F9E9-5F89-4600-9B25-B23B5DA276F8}" type="presOf" srcId="{E5180C8B-23F2-4589-9947-E3D8AF36B0E2}" destId="{5F7380CE-93CD-4D0B-AE59-CC50DB032861}" srcOrd="0" destOrd="0" presId="urn:microsoft.com/office/officeart/2005/8/layout/chevron2"/>
    <dgm:cxn modelId="{CCF6CCEB-2BCD-42E9-85BC-DA7A5150621C}" type="presOf" srcId="{FA4515E2-4CAD-412A-8388-1F99F12B847B}" destId="{9A383A0C-7457-4885-AC01-47273B07AE3C}" srcOrd="0" destOrd="0" presId="urn:microsoft.com/office/officeart/2005/8/layout/chevron2"/>
    <dgm:cxn modelId="{C1051DFC-93BC-4DE0-8D9E-30DBD2775F8C}" srcId="{D787CF36-1B51-4068-9767-040D97872DC6}" destId="{16ED588D-53C1-4E2A-9D12-240A8383A85E}" srcOrd="1" destOrd="0" parTransId="{3C967A93-538E-4E6D-8F4A-05C18A0F2D35}" sibTransId="{BBF358B4-C288-4849-894B-A53EFAD98054}"/>
    <dgm:cxn modelId="{BB4DC197-2387-4BDB-BC8A-E6D1FAB0BB3A}" type="presParOf" srcId="{9A383A0C-7457-4885-AC01-47273B07AE3C}" destId="{66401E51-FB0F-4D70-9645-317486058FD1}" srcOrd="0" destOrd="0" presId="urn:microsoft.com/office/officeart/2005/8/layout/chevron2"/>
    <dgm:cxn modelId="{C022A9A4-C390-4130-AAC6-E40E0524B644}" type="presParOf" srcId="{66401E51-FB0F-4D70-9645-317486058FD1}" destId="{A5976282-8949-475D-9B8A-9CEFED8BC8CB}" srcOrd="0" destOrd="0" presId="urn:microsoft.com/office/officeart/2005/8/layout/chevron2"/>
    <dgm:cxn modelId="{10658B50-40CA-4C80-BDA5-C53CADA21105}" type="presParOf" srcId="{66401E51-FB0F-4D70-9645-317486058FD1}" destId="{BD482406-B7DA-4C0C-8828-3541919E56A9}" srcOrd="1" destOrd="0" presId="urn:microsoft.com/office/officeart/2005/8/layout/chevron2"/>
    <dgm:cxn modelId="{AE1E559E-1093-4686-B53B-BCC72C4CA95D}" type="presParOf" srcId="{9A383A0C-7457-4885-AC01-47273B07AE3C}" destId="{626E9E95-98A4-43BB-8961-D9B5C7970691}" srcOrd="1" destOrd="0" presId="urn:microsoft.com/office/officeart/2005/8/layout/chevron2"/>
    <dgm:cxn modelId="{682E88C5-1892-43EA-AB4E-A7ACF269D5D2}" type="presParOf" srcId="{9A383A0C-7457-4885-AC01-47273B07AE3C}" destId="{D2FAC88C-64B8-48F3-A77E-1137C61B88F1}" srcOrd="2" destOrd="0" presId="urn:microsoft.com/office/officeart/2005/8/layout/chevron2"/>
    <dgm:cxn modelId="{A428005D-6500-4861-B9C0-872BDE28B88B}" type="presParOf" srcId="{D2FAC88C-64B8-48F3-A77E-1137C61B88F1}" destId="{ADBFA729-145B-4255-A5C8-9AC2E2BDB68E}" srcOrd="0" destOrd="0" presId="urn:microsoft.com/office/officeart/2005/8/layout/chevron2"/>
    <dgm:cxn modelId="{2D38A8AE-7E54-48CB-B9AB-451CFA19A8D6}" type="presParOf" srcId="{D2FAC88C-64B8-48F3-A77E-1137C61B88F1}" destId="{0ACF5221-6663-4797-81AB-B14FF2E98DDE}" srcOrd="1" destOrd="0" presId="urn:microsoft.com/office/officeart/2005/8/layout/chevron2"/>
    <dgm:cxn modelId="{393C44B6-E9D1-41F8-8A23-DC9215BDA0F4}" type="presParOf" srcId="{9A383A0C-7457-4885-AC01-47273B07AE3C}" destId="{03FF9E3D-B6C0-4E3E-B386-F3EFFFC5F0B2}" srcOrd="3" destOrd="0" presId="urn:microsoft.com/office/officeart/2005/8/layout/chevron2"/>
    <dgm:cxn modelId="{1E8D807B-DCB5-4D87-9C20-2B173283E196}" type="presParOf" srcId="{9A383A0C-7457-4885-AC01-47273B07AE3C}" destId="{B1B8E293-06E1-4611-A61C-65F0D9DC9063}" srcOrd="4" destOrd="0" presId="urn:microsoft.com/office/officeart/2005/8/layout/chevron2"/>
    <dgm:cxn modelId="{DF465C8C-DC73-4FD0-998B-AC7E52E2A01B}" type="presParOf" srcId="{B1B8E293-06E1-4611-A61C-65F0D9DC9063}" destId="{65A0984A-2464-4A09-98F1-AF5AAEB258C5}" srcOrd="0" destOrd="0" presId="urn:microsoft.com/office/officeart/2005/8/layout/chevron2"/>
    <dgm:cxn modelId="{16F2534F-CDC6-457C-9223-5821E68D3AC2}" type="presParOf" srcId="{B1B8E293-06E1-4611-A61C-65F0D9DC9063}" destId="{5F7380CE-93CD-4D0B-AE59-CC50DB032861}" srcOrd="1" destOrd="0" presId="urn:microsoft.com/office/officeart/2005/8/layout/chevron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F4C56CF7-3279-4405-B764-C50F14A07DEA}"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n-GB"/>
        </a:p>
      </dgm:t>
    </dgm:pt>
    <dgm:pt modelId="{2445996D-A2A8-4D0F-963B-03E437D841E1}">
      <dgm:prSet phldrT="[Text]" custT="1"/>
      <dgm:spPr/>
      <dgm:t>
        <a:bodyPr/>
        <a:lstStyle/>
        <a:p>
          <a:r>
            <a:rPr lang="en-US" sz="1200" dirty="0"/>
            <a:t>Microsoft Certified – Azure AI Fundamentals</a:t>
          </a:r>
          <a:endParaRPr lang="en-GB" sz="1200" dirty="0"/>
        </a:p>
      </dgm:t>
    </dgm:pt>
    <dgm:pt modelId="{516FBACE-F0FC-490C-AB2A-C94F165F0C97}" type="parTrans" cxnId="{2C536C6F-62D5-45A3-8ECA-DC67F848CB20}">
      <dgm:prSet/>
      <dgm:spPr/>
      <dgm:t>
        <a:bodyPr/>
        <a:lstStyle/>
        <a:p>
          <a:endParaRPr lang="en-GB"/>
        </a:p>
      </dgm:t>
    </dgm:pt>
    <dgm:pt modelId="{EBFC9AB1-6A3D-4D3C-88F5-AE4189BFA407}" type="sibTrans" cxnId="{2C536C6F-62D5-45A3-8ECA-DC67F848CB20}">
      <dgm:prSet/>
      <dgm:spPr/>
      <dgm:t>
        <a:bodyPr/>
        <a:lstStyle/>
        <a:p>
          <a:endParaRPr lang="en-GB"/>
        </a:p>
      </dgm:t>
    </dgm:pt>
    <dgm:pt modelId="{B68ABC2E-AA28-414A-BED6-9CA32AD34899}">
      <dgm:prSet phldrT="[Text]" custT="1"/>
      <dgm:spPr/>
      <dgm:t>
        <a:bodyPr/>
        <a:lstStyle/>
        <a:p>
          <a:r>
            <a:rPr lang="en-US" sz="1200" dirty="0"/>
            <a:t>Azure Data Science Associate</a:t>
          </a:r>
          <a:endParaRPr lang="en-GB" sz="1200" dirty="0"/>
        </a:p>
      </dgm:t>
    </dgm:pt>
    <dgm:pt modelId="{3A6BE2C6-04A7-40B6-B9D4-3B877EE4D434}" type="parTrans" cxnId="{9FF16C11-3536-4E7D-9AF9-763F7D344CF0}">
      <dgm:prSet/>
      <dgm:spPr/>
      <dgm:t>
        <a:bodyPr/>
        <a:lstStyle/>
        <a:p>
          <a:endParaRPr lang="en-GB"/>
        </a:p>
      </dgm:t>
    </dgm:pt>
    <dgm:pt modelId="{C3FD146C-2A5C-4F10-93C0-23F889423548}" type="sibTrans" cxnId="{9FF16C11-3536-4E7D-9AF9-763F7D344CF0}">
      <dgm:prSet/>
      <dgm:spPr/>
      <dgm:t>
        <a:bodyPr/>
        <a:lstStyle/>
        <a:p>
          <a:endParaRPr lang="en-GB"/>
        </a:p>
      </dgm:t>
    </dgm:pt>
    <dgm:pt modelId="{024FF19D-F666-4945-BA59-8DAEF3E3F7B6}">
      <dgm:prSet phldrT="[Text]" custT="1"/>
      <dgm:spPr/>
      <dgm:t>
        <a:bodyPr/>
        <a:lstStyle/>
        <a:p>
          <a:r>
            <a:rPr lang="en-US" sz="1200" dirty="0"/>
            <a:t>Azure AI Engineer Associate</a:t>
          </a:r>
          <a:endParaRPr lang="en-GB" sz="1200" dirty="0"/>
        </a:p>
      </dgm:t>
    </dgm:pt>
    <dgm:pt modelId="{F60722BA-A408-45F2-9A6A-F0313C1FC1D9}" type="parTrans" cxnId="{9E75CA41-8C5F-44DE-B7FE-82D11D0E0F45}">
      <dgm:prSet/>
      <dgm:spPr/>
      <dgm:t>
        <a:bodyPr/>
        <a:lstStyle/>
        <a:p>
          <a:endParaRPr lang="en-GB"/>
        </a:p>
      </dgm:t>
    </dgm:pt>
    <dgm:pt modelId="{F266BAEE-8008-4218-B357-7644F13BF3D6}" type="sibTrans" cxnId="{9E75CA41-8C5F-44DE-B7FE-82D11D0E0F45}">
      <dgm:prSet/>
      <dgm:spPr/>
      <dgm:t>
        <a:bodyPr/>
        <a:lstStyle/>
        <a:p>
          <a:endParaRPr lang="en-GB"/>
        </a:p>
      </dgm:t>
    </dgm:pt>
    <dgm:pt modelId="{0338B130-69C5-4D0D-998B-1B8AA0A7DC4D}" type="pres">
      <dgm:prSet presAssocID="{F4C56CF7-3279-4405-B764-C50F14A07DEA}" presName="hierChild1" presStyleCnt="0">
        <dgm:presLayoutVars>
          <dgm:chPref val="1"/>
          <dgm:dir/>
          <dgm:animOne val="branch"/>
          <dgm:animLvl val="lvl"/>
          <dgm:resizeHandles/>
        </dgm:presLayoutVars>
      </dgm:prSet>
      <dgm:spPr/>
    </dgm:pt>
    <dgm:pt modelId="{44BCDF29-29CF-4B5F-964C-7C878A8713EA}" type="pres">
      <dgm:prSet presAssocID="{2445996D-A2A8-4D0F-963B-03E437D841E1}" presName="hierRoot1" presStyleCnt="0"/>
      <dgm:spPr/>
    </dgm:pt>
    <dgm:pt modelId="{F4A1CBA4-70A2-4678-834C-C7F051AF4EA6}" type="pres">
      <dgm:prSet presAssocID="{2445996D-A2A8-4D0F-963B-03E437D841E1}" presName="composite" presStyleCnt="0"/>
      <dgm:spPr/>
    </dgm:pt>
    <dgm:pt modelId="{188BDD31-D328-4B14-8829-472418110239}" type="pres">
      <dgm:prSet presAssocID="{2445996D-A2A8-4D0F-963B-03E437D841E1}" presName="background" presStyleLbl="node0" presStyleIdx="0" presStyleCnt="1"/>
      <dgm:spPr/>
    </dgm:pt>
    <dgm:pt modelId="{7418C381-7985-43BC-9AC4-D83C3C68D6B8}" type="pres">
      <dgm:prSet presAssocID="{2445996D-A2A8-4D0F-963B-03E437D841E1}" presName="text" presStyleLbl="fgAcc0" presStyleIdx="0" presStyleCnt="1">
        <dgm:presLayoutVars>
          <dgm:chPref val="3"/>
        </dgm:presLayoutVars>
      </dgm:prSet>
      <dgm:spPr/>
    </dgm:pt>
    <dgm:pt modelId="{7695C817-17DA-478D-BED0-E147E2C6CD2D}" type="pres">
      <dgm:prSet presAssocID="{2445996D-A2A8-4D0F-963B-03E437D841E1}" presName="hierChild2" presStyleCnt="0"/>
      <dgm:spPr/>
    </dgm:pt>
    <dgm:pt modelId="{18069F25-A3DF-442D-94C9-2EDC346CE050}" type="pres">
      <dgm:prSet presAssocID="{3A6BE2C6-04A7-40B6-B9D4-3B877EE4D434}" presName="Name10" presStyleLbl="parChTrans1D2" presStyleIdx="0" presStyleCnt="2"/>
      <dgm:spPr/>
    </dgm:pt>
    <dgm:pt modelId="{8BDFDB92-0DBE-41FF-A2D5-9B763051DC41}" type="pres">
      <dgm:prSet presAssocID="{B68ABC2E-AA28-414A-BED6-9CA32AD34899}" presName="hierRoot2" presStyleCnt="0"/>
      <dgm:spPr/>
    </dgm:pt>
    <dgm:pt modelId="{94EA3940-E53F-4C1E-83E1-9CB9030C48CA}" type="pres">
      <dgm:prSet presAssocID="{B68ABC2E-AA28-414A-BED6-9CA32AD34899}" presName="composite2" presStyleCnt="0"/>
      <dgm:spPr/>
    </dgm:pt>
    <dgm:pt modelId="{8F0F2C24-9776-430B-B412-959E2D92DE9A}" type="pres">
      <dgm:prSet presAssocID="{B68ABC2E-AA28-414A-BED6-9CA32AD34899}" presName="background2" presStyleLbl="node2" presStyleIdx="0" presStyleCnt="2"/>
      <dgm:spPr/>
    </dgm:pt>
    <dgm:pt modelId="{11F6A973-A3AE-4D37-ADAB-1864752478A7}" type="pres">
      <dgm:prSet presAssocID="{B68ABC2E-AA28-414A-BED6-9CA32AD34899}" presName="text2" presStyleLbl="fgAcc2" presStyleIdx="0" presStyleCnt="2">
        <dgm:presLayoutVars>
          <dgm:chPref val="3"/>
        </dgm:presLayoutVars>
      </dgm:prSet>
      <dgm:spPr/>
    </dgm:pt>
    <dgm:pt modelId="{2007BFDB-34F4-4C62-B76C-9C1A43C959F3}" type="pres">
      <dgm:prSet presAssocID="{B68ABC2E-AA28-414A-BED6-9CA32AD34899}" presName="hierChild3" presStyleCnt="0"/>
      <dgm:spPr/>
    </dgm:pt>
    <dgm:pt modelId="{7745FF89-9F80-4464-8039-DC652F67626F}" type="pres">
      <dgm:prSet presAssocID="{F60722BA-A408-45F2-9A6A-F0313C1FC1D9}" presName="Name10" presStyleLbl="parChTrans1D2" presStyleIdx="1" presStyleCnt="2"/>
      <dgm:spPr/>
    </dgm:pt>
    <dgm:pt modelId="{CFEA8361-76E3-4538-AEA1-8EB7CF583596}" type="pres">
      <dgm:prSet presAssocID="{024FF19D-F666-4945-BA59-8DAEF3E3F7B6}" presName="hierRoot2" presStyleCnt="0"/>
      <dgm:spPr/>
    </dgm:pt>
    <dgm:pt modelId="{94EA0BB6-2F64-4BFD-8A54-0E495DB200D1}" type="pres">
      <dgm:prSet presAssocID="{024FF19D-F666-4945-BA59-8DAEF3E3F7B6}" presName="composite2" presStyleCnt="0"/>
      <dgm:spPr/>
    </dgm:pt>
    <dgm:pt modelId="{A073AAC7-FF21-4B6F-96E0-19F90F2CD20F}" type="pres">
      <dgm:prSet presAssocID="{024FF19D-F666-4945-BA59-8DAEF3E3F7B6}" presName="background2" presStyleLbl="node2" presStyleIdx="1" presStyleCnt="2"/>
      <dgm:spPr/>
    </dgm:pt>
    <dgm:pt modelId="{A260EB0B-4649-4169-88D8-8E7A3970D9DE}" type="pres">
      <dgm:prSet presAssocID="{024FF19D-F666-4945-BA59-8DAEF3E3F7B6}" presName="text2" presStyleLbl="fgAcc2" presStyleIdx="1" presStyleCnt="2">
        <dgm:presLayoutVars>
          <dgm:chPref val="3"/>
        </dgm:presLayoutVars>
      </dgm:prSet>
      <dgm:spPr/>
    </dgm:pt>
    <dgm:pt modelId="{795820CF-2AA5-4E2F-A8B8-3FB723E9EE01}" type="pres">
      <dgm:prSet presAssocID="{024FF19D-F666-4945-BA59-8DAEF3E3F7B6}" presName="hierChild3" presStyleCnt="0"/>
      <dgm:spPr/>
    </dgm:pt>
  </dgm:ptLst>
  <dgm:cxnLst>
    <dgm:cxn modelId="{9FF16C11-3536-4E7D-9AF9-763F7D344CF0}" srcId="{2445996D-A2A8-4D0F-963B-03E437D841E1}" destId="{B68ABC2E-AA28-414A-BED6-9CA32AD34899}" srcOrd="0" destOrd="0" parTransId="{3A6BE2C6-04A7-40B6-B9D4-3B877EE4D434}" sibTransId="{C3FD146C-2A5C-4F10-93C0-23F889423548}"/>
    <dgm:cxn modelId="{7CE2DD36-05EC-4B16-8DC3-D4243786AAD6}" type="presOf" srcId="{2445996D-A2A8-4D0F-963B-03E437D841E1}" destId="{7418C381-7985-43BC-9AC4-D83C3C68D6B8}" srcOrd="0" destOrd="0" presId="urn:microsoft.com/office/officeart/2005/8/layout/hierarchy1"/>
    <dgm:cxn modelId="{6A597C37-08C4-4A5A-8117-11BC013933AC}" type="presOf" srcId="{F60722BA-A408-45F2-9A6A-F0313C1FC1D9}" destId="{7745FF89-9F80-4464-8039-DC652F67626F}" srcOrd="0" destOrd="0" presId="urn:microsoft.com/office/officeart/2005/8/layout/hierarchy1"/>
    <dgm:cxn modelId="{9E75CA41-8C5F-44DE-B7FE-82D11D0E0F45}" srcId="{2445996D-A2A8-4D0F-963B-03E437D841E1}" destId="{024FF19D-F666-4945-BA59-8DAEF3E3F7B6}" srcOrd="1" destOrd="0" parTransId="{F60722BA-A408-45F2-9A6A-F0313C1FC1D9}" sibTransId="{F266BAEE-8008-4218-B357-7644F13BF3D6}"/>
    <dgm:cxn modelId="{73F28169-D5EE-4452-A561-32120E4DFD62}" type="presOf" srcId="{3A6BE2C6-04A7-40B6-B9D4-3B877EE4D434}" destId="{18069F25-A3DF-442D-94C9-2EDC346CE050}" srcOrd="0" destOrd="0" presId="urn:microsoft.com/office/officeart/2005/8/layout/hierarchy1"/>
    <dgm:cxn modelId="{69F4466A-3BE7-4EB6-BDEE-0F7D5CE5DDCB}" type="presOf" srcId="{B68ABC2E-AA28-414A-BED6-9CA32AD34899}" destId="{11F6A973-A3AE-4D37-ADAB-1864752478A7}" srcOrd="0" destOrd="0" presId="urn:microsoft.com/office/officeart/2005/8/layout/hierarchy1"/>
    <dgm:cxn modelId="{4BBC1F4D-B378-4D39-A4E3-BB20D50B34F3}" type="presOf" srcId="{024FF19D-F666-4945-BA59-8DAEF3E3F7B6}" destId="{A260EB0B-4649-4169-88D8-8E7A3970D9DE}" srcOrd="0" destOrd="0" presId="urn:microsoft.com/office/officeart/2005/8/layout/hierarchy1"/>
    <dgm:cxn modelId="{2C536C6F-62D5-45A3-8ECA-DC67F848CB20}" srcId="{F4C56CF7-3279-4405-B764-C50F14A07DEA}" destId="{2445996D-A2A8-4D0F-963B-03E437D841E1}" srcOrd="0" destOrd="0" parTransId="{516FBACE-F0FC-490C-AB2A-C94F165F0C97}" sibTransId="{EBFC9AB1-6A3D-4D3C-88F5-AE4189BFA407}"/>
    <dgm:cxn modelId="{FB0BBD84-F9F7-40D4-A482-7DAD0135A33B}" type="presOf" srcId="{F4C56CF7-3279-4405-B764-C50F14A07DEA}" destId="{0338B130-69C5-4D0D-998B-1B8AA0A7DC4D}" srcOrd="0" destOrd="0" presId="urn:microsoft.com/office/officeart/2005/8/layout/hierarchy1"/>
    <dgm:cxn modelId="{F63CC521-4E8B-46B8-9CF9-0D132AEE44B6}" type="presParOf" srcId="{0338B130-69C5-4D0D-998B-1B8AA0A7DC4D}" destId="{44BCDF29-29CF-4B5F-964C-7C878A8713EA}" srcOrd="0" destOrd="0" presId="urn:microsoft.com/office/officeart/2005/8/layout/hierarchy1"/>
    <dgm:cxn modelId="{6376F42B-AE46-4D8D-B7E4-0ADEC7164A7D}" type="presParOf" srcId="{44BCDF29-29CF-4B5F-964C-7C878A8713EA}" destId="{F4A1CBA4-70A2-4678-834C-C7F051AF4EA6}" srcOrd="0" destOrd="0" presId="urn:microsoft.com/office/officeart/2005/8/layout/hierarchy1"/>
    <dgm:cxn modelId="{EFFE6A29-3177-4E7C-92AE-0BFEFC252814}" type="presParOf" srcId="{F4A1CBA4-70A2-4678-834C-C7F051AF4EA6}" destId="{188BDD31-D328-4B14-8829-472418110239}" srcOrd="0" destOrd="0" presId="urn:microsoft.com/office/officeart/2005/8/layout/hierarchy1"/>
    <dgm:cxn modelId="{94B2DA39-1D2F-46FA-83AA-51386D8F83BA}" type="presParOf" srcId="{F4A1CBA4-70A2-4678-834C-C7F051AF4EA6}" destId="{7418C381-7985-43BC-9AC4-D83C3C68D6B8}" srcOrd="1" destOrd="0" presId="urn:microsoft.com/office/officeart/2005/8/layout/hierarchy1"/>
    <dgm:cxn modelId="{DE226681-9F29-4F0A-ABAF-5D3F6F6AD78B}" type="presParOf" srcId="{44BCDF29-29CF-4B5F-964C-7C878A8713EA}" destId="{7695C817-17DA-478D-BED0-E147E2C6CD2D}" srcOrd="1" destOrd="0" presId="urn:microsoft.com/office/officeart/2005/8/layout/hierarchy1"/>
    <dgm:cxn modelId="{921E69AB-9E8A-46BD-95EE-3C4A468DB5E3}" type="presParOf" srcId="{7695C817-17DA-478D-BED0-E147E2C6CD2D}" destId="{18069F25-A3DF-442D-94C9-2EDC346CE050}" srcOrd="0" destOrd="0" presId="urn:microsoft.com/office/officeart/2005/8/layout/hierarchy1"/>
    <dgm:cxn modelId="{704D7211-748A-43C4-857B-DCFA89616E18}" type="presParOf" srcId="{7695C817-17DA-478D-BED0-E147E2C6CD2D}" destId="{8BDFDB92-0DBE-41FF-A2D5-9B763051DC41}" srcOrd="1" destOrd="0" presId="urn:microsoft.com/office/officeart/2005/8/layout/hierarchy1"/>
    <dgm:cxn modelId="{5CCD21F7-F2D0-45DE-9EAC-C6B35F8B8D45}" type="presParOf" srcId="{8BDFDB92-0DBE-41FF-A2D5-9B763051DC41}" destId="{94EA3940-E53F-4C1E-83E1-9CB9030C48CA}" srcOrd="0" destOrd="0" presId="urn:microsoft.com/office/officeart/2005/8/layout/hierarchy1"/>
    <dgm:cxn modelId="{37A20DFA-F055-4E7D-AEDA-CF6635FB57FB}" type="presParOf" srcId="{94EA3940-E53F-4C1E-83E1-9CB9030C48CA}" destId="{8F0F2C24-9776-430B-B412-959E2D92DE9A}" srcOrd="0" destOrd="0" presId="urn:microsoft.com/office/officeart/2005/8/layout/hierarchy1"/>
    <dgm:cxn modelId="{AC66B14E-C71F-4CA9-9CAA-AB693D0D5C6C}" type="presParOf" srcId="{94EA3940-E53F-4C1E-83E1-9CB9030C48CA}" destId="{11F6A973-A3AE-4D37-ADAB-1864752478A7}" srcOrd="1" destOrd="0" presId="urn:microsoft.com/office/officeart/2005/8/layout/hierarchy1"/>
    <dgm:cxn modelId="{F6BBD9FC-129E-46C4-B173-6D6DE43D9B7F}" type="presParOf" srcId="{8BDFDB92-0DBE-41FF-A2D5-9B763051DC41}" destId="{2007BFDB-34F4-4C62-B76C-9C1A43C959F3}" srcOrd="1" destOrd="0" presId="urn:microsoft.com/office/officeart/2005/8/layout/hierarchy1"/>
    <dgm:cxn modelId="{0A4D8497-DFD7-499D-AD68-E112BE6B5477}" type="presParOf" srcId="{7695C817-17DA-478D-BED0-E147E2C6CD2D}" destId="{7745FF89-9F80-4464-8039-DC652F67626F}" srcOrd="2" destOrd="0" presId="urn:microsoft.com/office/officeart/2005/8/layout/hierarchy1"/>
    <dgm:cxn modelId="{F5EB57A6-ABC9-444D-978B-1AACD4383A9A}" type="presParOf" srcId="{7695C817-17DA-478D-BED0-E147E2C6CD2D}" destId="{CFEA8361-76E3-4538-AEA1-8EB7CF583596}" srcOrd="3" destOrd="0" presId="urn:microsoft.com/office/officeart/2005/8/layout/hierarchy1"/>
    <dgm:cxn modelId="{1EB17539-CEE6-4545-AD70-08D71A26724F}" type="presParOf" srcId="{CFEA8361-76E3-4538-AEA1-8EB7CF583596}" destId="{94EA0BB6-2F64-4BFD-8A54-0E495DB200D1}" srcOrd="0" destOrd="0" presId="urn:microsoft.com/office/officeart/2005/8/layout/hierarchy1"/>
    <dgm:cxn modelId="{9A1521EC-294A-46EE-AF11-8AD2A49119A0}" type="presParOf" srcId="{94EA0BB6-2F64-4BFD-8A54-0E495DB200D1}" destId="{A073AAC7-FF21-4B6F-96E0-19F90F2CD20F}" srcOrd="0" destOrd="0" presId="urn:microsoft.com/office/officeart/2005/8/layout/hierarchy1"/>
    <dgm:cxn modelId="{6487DE4A-0010-4029-A41E-69D67EA09EAA}" type="presParOf" srcId="{94EA0BB6-2F64-4BFD-8A54-0E495DB200D1}" destId="{A260EB0B-4649-4169-88D8-8E7A3970D9DE}" srcOrd="1" destOrd="0" presId="urn:microsoft.com/office/officeart/2005/8/layout/hierarchy1"/>
    <dgm:cxn modelId="{5BCEB1BA-0F17-4430-AAD8-272F1B853346}" type="presParOf" srcId="{CFEA8361-76E3-4538-AEA1-8EB7CF583596}" destId="{795820CF-2AA5-4E2F-A8B8-3FB723E9EE01}" srcOrd="1" destOrd="0" presId="urn:microsoft.com/office/officeart/2005/8/layout/hierarchy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3828F8-9421-4F47-B44A-3858FD2F5346}">
      <dsp:nvSpPr>
        <dsp:cNvPr id="0" name=""/>
        <dsp:cNvSpPr/>
      </dsp:nvSpPr>
      <dsp:spPr>
        <a:xfrm>
          <a:off x="1017156" y="2388"/>
          <a:ext cx="2606588" cy="1563953"/>
        </a:xfrm>
        <a:prstGeom prst="rect">
          <a:avLst/>
        </a:prstGeom>
        <a:solidFill>
          <a:srgbClr val="E77B0F"/>
        </a:solidFill>
        <a:ln w="19050" cap="rnd" cmpd="sng" algn="ctr">
          <a:solidFill>
            <a:schemeClr val="lt1">
              <a:hueOff val="0"/>
              <a:satOff val="0"/>
              <a:lumOff val="0"/>
              <a:alphaOff val="0"/>
            </a:schemeClr>
          </a:solidFill>
          <a:prstDash val="solid"/>
        </a:ln>
        <a:effectLst>
          <a:softEdge rad="63500"/>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Describe Artificial Intelligence workloads and considerations    (15-20%)</a:t>
          </a:r>
          <a:endParaRPr lang="en-GB" sz="2100" kern="1200" dirty="0"/>
        </a:p>
      </dsp:txBody>
      <dsp:txXfrm>
        <a:off x="1017156" y="2388"/>
        <a:ext cx="2606588" cy="1563953"/>
      </dsp:txXfrm>
    </dsp:sp>
    <dsp:sp modelId="{BC27C669-9EC3-42B7-B049-8E13FB8CD260}">
      <dsp:nvSpPr>
        <dsp:cNvPr id="0" name=""/>
        <dsp:cNvSpPr/>
      </dsp:nvSpPr>
      <dsp:spPr>
        <a:xfrm>
          <a:off x="3884403" y="2388"/>
          <a:ext cx="2606588" cy="1563953"/>
        </a:xfrm>
        <a:prstGeom prst="rect">
          <a:avLst/>
        </a:prstGeom>
        <a:solidFill>
          <a:schemeClr val="bg1">
            <a:lumMod val="50000"/>
          </a:schemeClr>
        </a:solidFill>
        <a:ln w="19050" cap="rnd" cmpd="sng" algn="ctr">
          <a:solidFill>
            <a:schemeClr val="lt1">
              <a:hueOff val="0"/>
              <a:satOff val="0"/>
              <a:lumOff val="0"/>
              <a:alphaOff val="0"/>
            </a:schemeClr>
          </a:solidFill>
          <a:prstDash val="solid"/>
        </a:ln>
        <a:effectLst>
          <a:softEdge rad="63500"/>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Describe fundamental principles of Machine Learning on Azure (30-35%)</a:t>
          </a:r>
          <a:endParaRPr lang="en-GB" sz="2100" kern="1200" dirty="0"/>
        </a:p>
      </dsp:txBody>
      <dsp:txXfrm>
        <a:off x="3884403" y="2388"/>
        <a:ext cx="2606588" cy="1563953"/>
      </dsp:txXfrm>
    </dsp:sp>
    <dsp:sp modelId="{1028C6BB-5BF2-486D-B524-BA3C0CDB38B7}">
      <dsp:nvSpPr>
        <dsp:cNvPr id="0" name=""/>
        <dsp:cNvSpPr/>
      </dsp:nvSpPr>
      <dsp:spPr>
        <a:xfrm>
          <a:off x="1017156" y="1826999"/>
          <a:ext cx="2606588" cy="1563953"/>
        </a:xfrm>
        <a:prstGeom prst="rect">
          <a:avLst/>
        </a:prstGeom>
        <a:solidFill>
          <a:srgbClr val="B29F16"/>
        </a:solidFill>
        <a:ln w="19050" cap="rnd" cmpd="sng" algn="ctr">
          <a:solidFill>
            <a:schemeClr val="lt1">
              <a:hueOff val="0"/>
              <a:satOff val="0"/>
              <a:lumOff val="0"/>
              <a:alphaOff val="0"/>
            </a:schemeClr>
          </a:solidFill>
          <a:prstDash val="solid"/>
        </a:ln>
        <a:effectLst>
          <a:softEdge rad="63500"/>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Describe features of Computer Vision workloads on Azure (15-20%)</a:t>
          </a:r>
          <a:endParaRPr lang="en-GB" sz="2100" kern="1200" dirty="0"/>
        </a:p>
      </dsp:txBody>
      <dsp:txXfrm>
        <a:off x="1017156" y="1826999"/>
        <a:ext cx="2606588" cy="1563953"/>
      </dsp:txXfrm>
    </dsp:sp>
    <dsp:sp modelId="{ADEF4A47-68DB-440F-8925-953153FCD958}">
      <dsp:nvSpPr>
        <dsp:cNvPr id="0" name=""/>
        <dsp:cNvSpPr/>
      </dsp:nvSpPr>
      <dsp:spPr>
        <a:xfrm>
          <a:off x="3884403" y="1826999"/>
          <a:ext cx="2606588" cy="1563953"/>
        </a:xfrm>
        <a:prstGeom prst="rect">
          <a:avLst/>
        </a:prstGeom>
        <a:solidFill>
          <a:schemeClr val="tx2">
            <a:lumMod val="60000"/>
            <a:lumOff val="40000"/>
          </a:schemeClr>
        </a:solidFill>
        <a:ln w="19050" cap="rnd" cmpd="sng" algn="ctr">
          <a:solidFill>
            <a:schemeClr val="lt1">
              <a:hueOff val="0"/>
              <a:satOff val="0"/>
              <a:lumOff val="0"/>
              <a:alphaOff val="0"/>
            </a:schemeClr>
          </a:solidFill>
          <a:prstDash val="solid"/>
        </a:ln>
        <a:effectLst>
          <a:softEdge rad="63500"/>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Describe features of Natural Language Processing (NLP) workloads on Azure (15-20%)</a:t>
          </a:r>
          <a:endParaRPr lang="en-GB" sz="2100" kern="1200" dirty="0"/>
        </a:p>
      </dsp:txBody>
      <dsp:txXfrm>
        <a:off x="3884403" y="1826999"/>
        <a:ext cx="2606588" cy="1563953"/>
      </dsp:txXfrm>
    </dsp:sp>
    <dsp:sp modelId="{C90C3A3F-5900-4599-BBB5-D86909827BD8}">
      <dsp:nvSpPr>
        <dsp:cNvPr id="0" name=""/>
        <dsp:cNvSpPr/>
      </dsp:nvSpPr>
      <dsp:spPr>
        <a:xfrm>
          <a:off x="2450779" y="3651611"/>
          <a:ext cx="2606588" cy="1563953"/>
        </a:xfrm>
        <a:prstGeom prst="rect">
          <a:avLst/>
        </a:prstGeom>
        <a:solidFill>
          <a:srgbClr val="1C9022"/>
        </a:solidFill>
        <a:ln w="19050" cap="rnd" cmpd="sng" algn="ctr">
          <a:solidFill>
            <a:schemeClr val="lt1">
              <a:hueOff val="0"/>
              <a:satOff val="0"/>
              <a:lumOff val="0"/>
              <a:alphaOff val="0"/>
            </a:schemeClr>
          </a:solidFill>
          <a:prstDash val="solid"/>
        </a:ln>
        <a:effectLst>
          <a:softEdge rad="63500"/>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Describe features of Conversational AI workloads on Azure (15-20%)</a:t>
          </a:r>
          <a:endParaRPr lang="en-GB" sz="2100" kern="1200" dirty="0"/>
        </a:p>
      </dsp:txBody>
      <dsp:txXfrm>
        <a:off x="2450779" y="3651611"/>
        <a:ext cx="2606588" cy="156395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AA7F51-C957-4BCF-A28C-D1EE65AE1FB6}">
      <dsp:nvSpPr>
        <dsp:cNvPr id="0" name=""/>
        <dsp:cNvSpPr/>
      </dsp:nvSpPr>
      <dsp:spPr>
        <a:xfrm>
          <a:off x="644296" y="0"/>
          <a:ext cx="6050249" cy="6050249"/>
        </a:xfrm>
        <a:prstGeom prst="triangle">
          <a:avLst/>
        </a:prstGeom>
        <a:solidFill>
          <a:srgbClr val="B29F16"/>
        </a:solidFill>
        <a:ln>
          <a:noFill/>
        </a:ln>
        <a:effectLst>
          <a:outerShdw blurRad="38100" dist="25400" dir="5400000" rotWithShape="0">
            <a:srgbClr val="000000">
              <a:alpha val="35000"/>
            </a:srgbClr>
          </a:outerShdw>
        </a:effectLst>
        <a:scene3d>
          <a:camera prst="orthographicFront"/>
          <a:lightRig rig="threePt" dir="t">
            <a:rot lat="0" lon="0" rev="7500000"/>
          </a:lightRig>
        </a:scene3d>
        <a:sp3d prstMaterial="plastic">
          <a:bevelT w="127000" h="25400" prst="angle"/>
        </a:sp3d>
      </dsp:spPr>
      <dsp:style>
        <a:lnRef idx="0">
          <a:scrgbClr r="0" g="0" b="0"/>
        </a:lnRef>
        <a:fillRef idx="3">
          <a:scrgbClr r="0" g="0" b="0"/>
        </a:fillRef>
        <a:effectRef idx="2">
          <a:scrgbClr r="0" g="0" b="0"/>
        </a:effectRef>
        <a:fontRef idx="minor">
          <a:schemeClr val="lt1"/>
        </a:fontRef>
      </dsp:style>
    </dsp:sp>
    <dsp:sp modelId="{F903CF11-D3FE-4DB5-8F99-85E801C34A4B}">
      <dsp:nvSpPr>
        <dsp:cNvPr id="0" name=""/>
        <dsp:cNvSpPr/>
      </dsp:nvSpPr>
      <dsp:spPr>
        <a:xfrm>
          <a:off x="3669420" y="608274"/>
          <a:ext cx="3932661" cy="1432207"/>
        </a:xfrm>
        <a:prstGeom prst="roundRect">
          <a:avLst/>
        </a:prstGeom>
        <a:solidFill>
          <a:srgbClr val="0070C0">
            <a:alpha val="90000"/>
          </a:srgbClr>
        </a:solidFill>
        <a:ln w="12700" cap="rnd" cmpd="sng" algn="ctr">
          <a:solidFill>
            <a:srgbClr val="B29F16"/>
          </a:solidFill>
          <a:prstDash val="solid"/>
        </a:ln>
        <a:effectLst>
          <a:softEdge rad="63500"/>
        </a:effectLst>
        <a:scene3d>
          <a:camera prst="orthographicFront"/>
          <a:lightRig rig="threePt" dir="t">
            <a:rot lat="0" lon="0" rev="7500000"/>
          </a:lightRig>
        </a:scene3d>
        <a:sp3d z="152400" extrusionH="63500" prstMaterial="dkEdge">
          <a:bevelT w="135400" h="1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u="none" kern="1200" dirty="0">
              <a:solidFill>
                <a:schemeClr val="bg1"/>
              </a:solidFill>
              <a:effectLst>
                <a:outerShdw blurRad="38100" dist="38100" dir="2700000" algn="tl">
                  <a:srgbClr val="000000">
                    <a:alpha val="43137"/>
                  </a:srgbClr>
                </a:outerShdw>
              </a:effectLst>
            </a:rPr>
            <a:t>Type of Exam Questions</a:t>
          </a:r>
        </a:p>
        <a:p>
          <a:pPr marL="0" lvl="0" indent="0" algn="l" defTabSz="800100">
            <a:lnSpc>
              <a:spcPct val="90000"/>
            </a:lnSpc>
            <a:spcBef>
              <a:spcPct val="0"/>
            </a:spcBef>
            <a:spcAft>
              <a:spcPct val="35000"/>
            </a:spcAft>
            <a:buNone/>
          </a:pPr>
          <a:r>
            <a:rPr lang="en-US" sz="1600" kern="1200" dirty="0">
              <a:solidFill>
                <a:schemeClr val="bg1"/>
              </a:solidFill>
            </a:rPr>
            <a:t>Multiple choice questions</a:t>
          </a:r>
        </a:p>
        <a:p>
          <a:pPr marL="0" lvl="0" indent="0" algn="l" defTabSz="800100">
            <a:lnSpc>
              <a:spcPct val="90000"/>
            </a:lnSpc>
            <a:spcBef>
              <a:spcPct val="0"/>
            </a:spcBef>
            <a:spcAft>
              <a:spcPct val="35000"/>
            </a:spcAft>
            <a:buNone/>
          </a:pPr>
          <a:r>
            <a:rPr lang="en-GB" sz="1600" kern="1200" dirty="0">
              <a:solidFill>
                <a:schemeClr val="bg1"/>
              </a:solidFill>
            </a:rPr>
            <a:t>Drag &amp; drop questions</a:t>
          </a:r>
        </a:p>
        <a:p>
          <a:pPr marL="0" lvl="0" indent="0" algn="l" defTabSz="800100">
            <a:lnSpc>
              <a:spcPct val="90000"/>
            </a:lnSpc>
            <a:spcBef>
              <a:spcPct val="0"/>
            </a:spcBef>
            <a:spcAft>
              <a:spcPct val="35000"/>
            </a:spcAft>
            <a:buNone/>
          </a:pPr>
          <a:r>
            <a:rPr lang="en-GB" sz="1600" kern="1200" dirty="0">
              <a:solidFill>
                <a:schemeClr val="bg1"/>
              </a:solidFill>
            </a:rPr>
            <a:t>True/False questions</a:t>
          </a:r>
        </a:p>
        <a:p>
          <a:pPr marL="0" lvl="0" indent="0" algn="l" defTabSz="800100">
            <a:lnSpc>
              <a:spcPct val="90000"/>
            </a:lnSpc>
            <a:spcBef>
              <a:spcPct val="0"/>
            </a:spcBef>
            <a:spcAft>
              <a:spcPct val="35000"/>
            </a:spcAft>
            <a:buNone/>
          </a:pPr>
          <a:r>
            <a:rPr lang="en-GB" sz="1600" kern="1200" dirty="0">
              <a:solidFill>
                <a:schemeClr val="bg1"/>
              </a:solidFill>
            </a:rPr>
            <a:t>Fill in the blanks questions</a:t>
          </a:r>
        </a:p>
      </dsp:txBody>
      <dsp:txXfrm>
        <a:off x="3739335" y="678189"/>
        <a:ext cx="3792831" cy="1292377"/>
      </dsp:txXfrm>
    </dsp:sp>
    <dsp:sp modelId="{E3B6F54E-1707-4231-8742-10B3744F89B0}">
      <dsp:nvSpPr>
        <dsp:cNvPr id="0" name=""/>
        <dsp:cNvSpPr/>
      </dsp:nvSpPr>
      <dsp:spPr>
        <a:xfrm>
          <a:off x="3669420" y="2219507"/>
          <a:ext cx="3932661" cy="1432207"/>
        </a:xfrm>
        <a:prstGeom prst="roundRect">
          <a:avLst/>
        </a:prstGeom>
        <a:solidFill>
          <a:srgbClr val="0070C0">
            <a:alpha val="90000"/>
          </a:srgbClr>
        </a:solidFill>
        <a:ln w="12700" cap="rnd" cmpd="sng" algn="ctr">
          <a:solidFill>
            <a:srgbClr val="B29F16"/>
          </a:solidFill>
          <a:prstDash val="solid"/>
        </a:ln>
        <a:effectLst>
          <a:softEdge rad="63500"/>
        </a:effectLst>
        <a:scene3d>
          <a:camera prst="orthographicFront"/>
          <a:lightRig rig="threePt" dir="t">
            <a:rot lat="0" lon="0" rev="7500000"/>
          </a:lightRig>
        </a:scene3d>
        <a:sp3d z="152400" extrusionH="63500" prstMaterial="dkEdge">
          <a:bevelT w="135400" h="1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u="none" kern="1200" dirty="0">
              <a:solidFill>
                <a:schemeClr val="bg1"/>
              </a:solidFill>
              <a:effectLst>
                <a:outerShdw blurRad="38100" dist="38100" dir="2700000" algn="tl">
                  <a:srgbClr val="000000">
                    <a:alpha val="43137"/>
                  </a:srgbClr>
                </a:outerShdw>
              </a:effectLst>
            </a:rPr>
            <a:t>Question Statistics</a:t>
          </a:r>
        </a:p>
        <a:p>
          <a:pPr marL="0" lvl="0" indent="0" algn="l" defTabSz="800100">
            <a:lnSpc>
              <a:spcPct val="90000"/>
            </a:lnSpc>
            <a:spcBef>
              <a:spcPct val="0"/>
            </a:spcBef>
            <a:spcAft>
              <a:spcPct val="35000"/>
            </a:spcAft>
            <a:buNone/>
          </a:pPr>
          <a:r>
            <a:rPr lang="en-US" sz="1600" u="none" kern="1200" dirty="0">
              <a:solidFill>
                <a:schemeClr val="bg1"/>
              </a:solidFill>
              <a:effectLst/>
            </a:rPr>
            <a:t>Number of Questions</a:t>
          </a:r>
          <a:r>
            <a:rPr lang="en-US" sz="1800" kern="1200" dirty="0">
              <a:solidFill>
                <a:schemeClr val="bg1"/>
              </a:solidFill>
              <a:effectLst/>
            </a:rPr>
            <a:t>: </a:t>
          </a:r>
          <a:r>
            <a:rPr lang="en-US" sz="1600" kern="1200" dirty="0">
              <a:solidFill>
                <a:schemeClr val="bg1"/>
              </a:solidFill>
              <a:effectLst/>
            </a:rPr>
            <a:t>50-53</a:t>
          </a:r>
        </a:p>
        <a:p>
          <a:pPr marL="0" lvl="0" indent="0" algn="l" defTabSz="800100">
            <a:lnSpc>
              <a:spcPct val="90000"/>
            </a:lnSpc>
            <a:spcBef>
              <a:spcPct val="0"/>
            </a:spcBef>
            <a:spcAft>
              <a:spcPct val="35000"/>
            </a:spcAft>
            <a:buNone/>
          </a:pPr>
          <a:r>
            <a:rPr lang="en-US" sz="1600" u="none" kern="1200" dirty="0">
              <a:solidFill>
                <a:schemeClr val="bg1"/>
              </a:solidFill>
              <a:effectLst/>
            </a:rPr>
            <a:t>Total Exam Duration</a:t>
          </a:r>
          <a:r>
            <a:rPr lang="en-US" sz="1600" kern="1200" dirty="0">
              <a:solidFill>
                <a:schemeClr val="bg1"/>
              </a:solidFill>
              <a:effectLst/>
            </a:rPr>
            <a:t>: 90 minutes</a:t>
          </a:r>
        </a:p>
        <a:p>
          <a:pPr marL="0" lvl="0" indent="0" algn="l" defTabSz="800100">
            <a:lnSpc>
              <a:spcPct val="90000"/>
            </a:lnSpc>
            <a:spcBef>
              <a:spcPct val="0"/>
            </a:spcBef>
            <a:spcAft>
              <a:spcPct val="35000"/>
            </a:spcAft>
            <a:buNone/>
          </a:pPr>
          <a:r>
            <a:rPr lang="en-US" sz="1600" u="none" kern="1200" dirty="0">
              <a:solidFill>
                <a:schemeClr val="bg1"/>
              </a:solidFill>
              <a:effectLst/>
            </a:rPr>
            <a:t>Passing Score: </a:t>
          </a:r>
          <a:r>
            <a:rPr lang="en-US" sz="1600" kern="1200" dirty="0">
              <a:solidFill>
                <a:schemeClr val="bg1"/>
              </a:solidFill>
              <a:effectLst/>
            </a:rPr>
            <a:t>700 out of 1000</a:t>
          </a:r>
        </a:p>
      </dsp:txBody>
      <dsp:txXfrm>
        <a:off x="3739335" y="2289422"/>
        <a:ext cx="3792831" cy="1292377"/>
      </dsp:txXfrm>
    </dsp:sp>
    <dsp:sp modelId="{0C224AFA-8C3B-4AF5-8BB9-D66FFF74AE9D}">
      <dsp:nvSpPr>
        <dsp:cNvPr id="0" name=""/>
        <dsp:cNvSpPr/>
      </dsp:nvSpPr>
      <dsp:spPr>
        <a:xfrm>
          <a:off x="3669420" y="3830741"/>
          <a:ext cx="3932661" cy="1432207"/>
        </a:xfrm>
        <a:prstGeom prst="roundRect">
          <a:avLst/>
        </a:prstGeom>
        <a:solidFill>
          <a:srgbClr val="0070C0">
            <a:alpha val="90000"/>
          </a:srgbClr>
        </a:solidFill>
        <a:ln w="12700" cap="rnd" cmpd="sng" algn="ctr">
          <a:solidFill>
            <a:srgbClr val="B29F16"/>
          </a:solidFill>
          <a:prstDash val="solid"/>
        </a:ln>
        <a:effectLst>
          <a:softEdge rad="63500"/>
        </a:effectLst>
        <a:scene3d>
          <a:camera prst="orthographicFront"/>
          <a:lightRig rig="threePt" dir="t">
            <a:rot lat="0" lon="0" rev="7500000"/>
          </a:lightRig>
        </a:scene3d>
        <a:sp3d z="152400" extrusionH="63500" prstMaterial="dkEdge">
          <a:bevelT w="135400" h="1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dirty="0">
              <a:solidFill>
                <a:schemeClr val="bg1"/>
              </a:solidFill>
            </a:rPr>
            <a:t>There are some un-scored questions that are asked to improve the experience with the exam. They are like feedback questions.</a:t>
          </a:r>
          <a:endParaRPr lang="en-GB" sz="1600" kern="1200" dirty="0">
            <a:solidFill>
              <a:schemeClr val="bg1"/>
            </a:solidFill>
          </a:endParaRPr>
        </a:p>
      </dsp:txBody>
      <dsp:txXfrm>
        <a:off x="3739335" y="3900656"/>
        <a:ext cx="3792831" cy="129237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9DD0554-9DE7-45BE-B199-7B6FB5666ABC}">
      <dsp:nvSpPr>
        <dsp:cNvPr id="0" name=""/>
        <dsp:cNvSpPr/>
      </dsp:nvSpPr>
      <dsp:spPr>
        <a:xfrm>
          <a:off x="317" y="685945"/>
          <a:ext cx="4096079" cy="12690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84480" tIns="101600" rIns="284480" bIns="101600" numCol="1" spcCol="1270" anchor="ctr" anchorCtr="0">
          <a:noAutofit/>
        </a:bodyPr>
        <a:lstStyle/>
        <a:p>
          <a:pPr marL="0" lvl="0" indent="0" algn="ctr" defTabSz="1778000">
            <a:lnSpc>
              <a:spcPct val="90000"/>
            </a:lnSpc>
            <a:spcBef>
              <a:spcPct val="0"/>
            </a:spcBef>
            <a:spcAft>
              <a:spcPct val="35000"/>
            </a:spcAft>
            <a:buNone/>
          </a:pPr>
          <a:r>
            <a:rPr lang="en-US" sz="4000" kern="1200" dirty="0"/>
            <a:t>Microsoft Learn Paths</a:t>
          </a:r>
          <a:endParaRPr lang="en-GB" sz="4000" kern="1200" dirty="0"/>
        </a:p>
      </dsp:txBody>
      <dsp:txXfrm>
        <a:off x="317" y="685945"/>
        <a:ext cx="4096079" cy="1269075"/>
      </dsp:txXfrm>
    </dsp:sp>
    <dsp:sp modelId="{C7814F89-1EFE-4877-995C-A68C906ACC7D}">
      <dsp:nvSpPr>
        <dsp:cNvPr id="0" name=""/>
        <dsp:cNvSpPr/>
      </dsp:nvSpPr>
      <dsp:spPr>
        <a:xfrm>
          <a:off x="4096397" y="685945"/>
          <a:ext cx="318464" cy="1269075"/>
        </a:xfrm>
        <a:prstGeom prst="leftBrace">
          <a:avLst>
            <a:gd name="adj1" fmla="val 35000"/>
            <a:gd name="adj2" fmla="val 50000"/>
          </a:avLst>
        </a:prstGeom>
        <a:noFill/>
        <a:ln w="19050" cap="rnd"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7DE517F3-D5FF-4B6F-B561-17E122022654}">
      <dsp:nvSpPr>
        <dsp:cNvPr id="0" name=""/>
        <dsp:cNvSpPr/>
      </dsp:nvSpPr>
      <dsp:spPr>
        <a:xfrm>
          <a:off x="4542247" y="685945"/>
          <a:ext cx="4331122" cy="1269075"/>
        </a:xfrm>
        <a:prstGeom prst="rect">
          <a:avLst/>
        </a:prstGeom>
        <a:solidFill>
          <a:srgbClr val="E77B0F"/>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t>Microsoft has provided really good online learning paths for this exam and trust me they are really good and more then enough to pass this exam. </a:t>
          </a:r>
          <a:r>
            <a:rPr lang="en-US" sz="1400" kern="1200" dirty="0">
              <a:hlinkClick xmlns:r="http://schemas.openxmlformats.org/officeDocument/2006/relationships" r:id="rId1"/>
            </a:rPr>
            <a:t>These learning paths can be found here.</a:t>
          </a:r>
          <a:r>
            <a:rPr lang="en-US" sz="1400" kern="1200" dirty="0"/>
            <a:t> </a:t>
          </a:r>
          <a:endParaRPr lang="en-GB" sz="1400" kern="1200" dirty="0"/>
        </a:p>
      </dsp:txBody>
      <dsp:txXfrm>
        <a:off x="4542247" y="685945"/>
        <a:ext cx="4331122" cy="1269075"/>
      </dsp:txXfrm>
    </dsp:sp>
    <dsp:sp modelId="{99564052-34AC-4AA2-8CBB-DA6F1804A194}">
      <dsp:nvSpPr>
        <dsp:cNvPr id="0" name=""/>
        <dsp:cNvSpPr/>
      </dsp:nvSpPr>
      <dsp:spPr>
        <a:xfrm>
          <a:off x="79257" y="3600199"/>
          <a:ext cx="2855362" cy="12672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84480" tIns="101600" rIns="284480" bIns="101600" numCol="1" spcCol="1270" anchor="ctr" anchorCtr="0">
          <a:noAutofit/>
        </a:bodyPr>
        <a:lstStyle/>
        <a:p>
          <a:pPr marL="0" lvl="0" indent="0" algn="ctr" defTabSz="1778000">
            <a:lnSpc>
              <a:spcPct val="90000"/>
            </a:lnSpc>
            <a:spcBef>
              <a:spcPct val="0"/>
            </a:spcBef>
            <a:spcAft>
              <a:spcPct val="35000"/>
            </a:spcAft>
            <a:buNone/>
          </a:pPr>
          <a:r>
            <a:rPr lang="en-US" sz="4000" kern="1200" dirty="0"/>
            <a:t>My Notes</a:t>
          </a:r>
          <a:endParaRPr lang="en-GB" sz="4000" kern="1200" dirty="0"/>
        </a:p>
      </dsp:txBody>
      <dsp:txXfrm>
        <a:off x="79257" y="3600199"/>
        <a:ext cx="2855362" cy="1267200"/>
      </dsp:txXfrm>
    </dsp:sp>
    <dsp:sp modelId="{B03DBE67-EAA4-427B-83F4-DAA2B11CB714}">
      <dsp:nvSpPr>
        <dsp:cNvPr id="0" name=""/>
        <dsp:cNvSpPr/>
      </dsp:nvSpPr>
      <dsp:spPr>
        <a:xfrm>
          <a:off x="2934619" y="3600199"/>
          <a:ext cx="400789" cy="1267200"/>
        </a:xfrm>
        <a:prstGeom prst="leftBrace">
          <a:avLst>
            <a:gd name="adj1" fmla="val 35000"/>
            <a:gd name="adj2" fmla="val 50000"/>
          </a:avLst>
        </a:prstGeom>
        <a:noFill/>
        <a:ln w="19050" cap="rnd"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34EA0F38-0995-4ADF-881F-93DE5214405B}">
      <dsp:nvSpPr>
        <dsp:cNvPr id="0" name=""/>
        <dsp:cNvSpPr/>
      </dsp:nvSpPr>
      <dsp:spPr>
        <a:xfrm>
          <a:off x="3422955" y="3600199"/>
          <a:ext cx="5450732" cy="1267200"/>
        </a:xfrm>
        <a:prstGeom prst="rect">
          <a:avLst/>
        </a:prstGeom>
        <a:solidFill>
          <a:srgbClr val="E77B0F"/>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t>While preparing for this exam I created few blogs (as part of my notes) that summarize every topic listed on this course details. </a:t>
          </a:r>
          <a:r>
            <a:rPr lang="en-US" sz="1400" kern="1200" dirty="0">
              <a:hlinkClick xmlns:r="http://schemas.openxmlformats.org/officeDocument/2006/relationships" r:id="rId2"/>
            </a:rPr>
            <a:t>The link to these blogs can be found here.</a:t>
          </a:r>
          <a:r>
            <a:rPr lang="en-US" sz="1400" kern="1200" dirty="0"/>
            <a:t> These notes were very helpful one day before the exam to revise every topic in few minutes of time.</a:t>
          </a:r>
          <a:endParaRPr lang="en-GB" sz="1400" kern="1200" dirty="0"/>
        </a:p>
      </dsp:txBody>
      <dsp:txXfrm>
        <a:off x="3422955" y="3600199"/>
        <a:ext cx="5450732" cy="1267200"/>
      </dsp:txXfrm>
    </dsp:sp>
    <dsp:sp modelId="{9E68C45A-9BF6-4C7C-A31F-D8A87AF7AF0A}">
      <dsp:nvSpPr>
        <dsp:cNvPr id="0" name=""/>
        <dsp:cNvSpPr/>
      </dsp:nvSpPr>
      <dsp:spPr>
        <a:xfrm>
          <a:off x="57510" y="2143782"/>
          <a:ext cx="2855362" cy="1287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84480" tIns="101600" rIns="284480" bIns="101600" numCol="1" spcCol="1270" anchor="ctr" anchorCtr="0">
          <a:noAutofit/>
        </a:bodyPr>
        <a:lstStyle/>
        <a:p>
          <a:pPr marL="0" lvl="0" indent="0" algn="ctr" defTabSz="1778000">
            <a:lnSpc>
              <a:spcPct val="90000"/>
            </a:lnSpc>
            <a:spcBef>
              <a:spcPct val="0"/>
            </a:spcBef>
            <a:spcAft>
              <a:spcPct val="35000"/>
            </a:spcAft>
            <a:buNone/>
          </a:pPr>
          <a:r>
            <a:rPr lang="en-US" sz="4000" kern="1200" dirty="0"/>
            <a:t>YouTube Links</a:t>
          </a:r>
          <a:endParaRPr lang="en-GB" sz="4000" kern="1200" dirty="0"/>
        </a:p>
      </dsp:txBody>
      <dsp:txXfrm>
        <a:off x="57510" y="2143782"/>
        <a:ext cx="2855362" cy="1287000"/>
      </dsp:txXfrm>
    </dsp:sp>
    <dsp:sp modelId="{3976E0E5-5819-408A-9D7A-D8722D2A5B6B}">
      <dsp:nvSpPr>
        <dsp:cNvPr id="0" name=""/>
        <dsp:cNvSpPr/>
      </dsp:nvSpPr>
      <dsp:spPr>
        <a:xfrm>
          <a:off x="2912870" y="2143782"/>
          <a:ext cx="400789" cy="1287000"/>
        </a:xfrm>
        <a:prstGeom prst="leftBrace">
          <a:avLst>
            <a:gd name="adj1" fmla="val 35000"/>
            <a:gd name="adj2" fmla="val 50000"/>
          </a:avLst>
        </a:prstGeom>
        <a:noFill/>
        <a:ln w="19050" cap="rnd"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8B9673F4-E005-43CB-8F4D-31458F60B2FA}">
      <dsp:nvSpPr>
        <dsp:cNvPr id="0" name=""/>
        <dsp:cNvSpPr/>
      </dsp:nvSpPr>
      <dsp:spPr>
        <a:xfrm>
          <a:off x="3422955" y="2143782"/>
          <a:ext cx="5450732" cy="1287000"/>
        </a:xfrm>
        <a:prstGeom prst="rect">
          <a:avLst/>
        </a:prstGeom>
        <a:solidFill>
          <a:srgbClr val="E77B0F"/>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t>John Savill – </a:t>
          </a:r>
          <a:r>
            <a:rPr lang="en-US" sz="1400" kern="1200" dirty="0">
              <a:hlinkClick xmlns:r="http://schemas.openxmlformats.org/officeDocument/2006/relationships" r:id="rId3"/>
            </a:rPr>
            <a:t>AI 900 Study Guide</a:t>
          </a:r>
          <a:endParaRPr lang="en-GB" sz="1400" kern="1200" dirty="0"/>
        </a:p>
        <a:p>
          <a:pPr marL="114300" lvl="1" indent="-114300" algn="l" defTabSz="622300">
            <a:lnSpc>
              <a:spcPct val="90000"/>
            </a:lnSpc>
            <a:spcBef>
              <a:spcPct val="0"/>
            </a:spcBef>
            <a:spcAft>
              <a:spcPct val="15000"/>
            </a:spcAft>
            <a:buChar char="•"/>
          </a:pPr>
          <a:r>
            <a:rPr lang="en-US" sz="1400" kern="1200" dirty="0"/>
            <a:t>A Guide to Cloud – </a:t>
          </a:r>
          <a:r>
            <a:rPr lang="en-US" sz="1400" kern="1200" dirty="0">
              <a:hlinkClick xmlns:r="http://schemas.openxmlformats.org/officeDocument/2006/relationships" r:id="rId4"/>
            </a:rPr>
            <a:t>AI 900 Study Playlist</a:t>
          </a:r>
          <a:endParaRPr lang="en-GB" sz="1400" kern="1200" dirty="0"/>
        </a:p>
        <a:p>
          <a:pPr marL="114300" lvl="1" indent="-114300" algn="l" defTabSz="622300">
            <a:lnSpc>
              <a:spcPct val="90000"/>
            </a:lnSpc>
            <a:spcBef>
              <a:spcPct val="0"/>
            </a:spcBef>
            <a:spcAft>
              <a:spcPct val="15000"/>
            </a:spcAft>
            <a:buChar char="•"/>
          </a:pPr>
          <a:endParaRPr lang="en-GB" sz="1400" kern="1200" dirty="0"/>
        </a:p>
      </dsp:txBody>
      <dsp:txXfrm>
        <a:off x="3422955" y="2143782"/>
        <a:ext cx="5450732" cy="12870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BE9969A-C8CF-4459-B0B5-FEB2E71B002C}">
      <dsp:nvSpPr>
        <dsp:cNvPr id="0" name=""/>
        <dsp:cNvSpPr/>
      </dsp:nvSpPr>
      <dsp:spPr>
        <a:xfrm>
          <a:off x="522708" y="1477"/>
          <a:ext cx="6861345" cy="6237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b" anchorCtr="0">
          <a:noAutofit/>
        </a:bodyPr>
        <a:lstStyle/>
        <a:p>
          <a:pPr marL="0" lvl="0" indent="0" algn="l" defTabSz="1200150">
            <a:lnSpc>
              <a:spcPct val="90000"/>
            </a:lnSpc>
            <a:spcBef>
              <a:spcPct val="0"/>
            </a:spcBef>
            <a:spcAft>
              <a:spcPct val="35000"/>
            </a:spcAft>
            <a:buNone/>
          </a:pPr>
          <a:r>
            <a:rPr lang="en-US" sz="2700" kern="1200" dirty="0"/>
            <a:t>Basic Definitions with Use-cases</a:t>
          </a:r>
          <a:endParaRPr lang="en-GB" sz="2700" kern="1200" dirty="0"/>
        </a:p>
      </dsp:txBody>
      <dsp:txXfrm>
        <a:off x="522708" y="1477"/>
        <a:ext cx="6861345" cy="623758"/>
      </dsp:txXfrm>
    </dsp:sp>
    <dsp:sp modelId="{128CA064-FA9B-4B00-BF46-9340751B74F0}">
      <dsp:nvSpPr>
        <dsp:cNvPr id="0" name=""/>
        <dsp:cNvSpPr/>
      </dsp:nvSpPr>
      <dsp:spPr>
        <a:xfrm>
          <a:off x="522708" y="625236"/>
          <a:ext cx="1605554" cy="1270619"/>
        </a:xfrm>
        <a:prstGeom prst="chevron">
          <a:avLst>
            <a:gd name="adj" fmla="val 70610"/>
          </a:avLst>
        </a:prstGeom>
        <a:solidFill>
          <a:srgbClr val="1C9022"/>
        </a:solidFill>
        <a:ln w="19050" cap="rnd" cmpd="sng" algn="ctr">
          <a:solidFill>
            <a:srgbClr val="1C9022"/>
          </a:solidFill>
          <a:prstDash val="solid"/>
        </a:ln>
        <a:effectLst/>
      </dsp:spPr>
      <dsp:style>
        <a:lnRef idx="2">
          <a:scrgbClr r="0" g="0" b="0"/>
        </a:lnRef>
        <a:fillRef idx="1">
          <a:scrgbClr r="0" g="0" b="0"/>
        </a:fillRef>
        <a:effectRef idx="0">
          <a:scrgbClr r="0" g="0" b="0"/>
        </a:effectRef>
        <a:fontRef idx="minor">
          <a:schemeClr val="lt1"/>
        </a:fontRef>
      </dsp:style>
    </dsp:sp>
    <dsp:sp modelId="{42B13A2D-176E-4AD1-81A0-6F82280C90DC}">
      <dsp:nvSpPr>
        <dsp:cNvPr id="0" name=""/>
        <dsp:cNvSpPr/>
      </dsp:nvSpPr>
      <dsp:spPr>
        <a:xfrm>
          <a:off x="1487109" y="625236"/>
          <a:ext cx="1605554" cy="1270619"/>
        </a:xfrm>
        <a:prstGeom prst="chevron">
          <a:avLst>
            <a:gd name="adj" fmla="val 70610"/>
          </a:avLst>
        </a:prstGeom>
        <a:solidFill>
          <a:srgbClr val="1C9022"/>
        </a:solidFill>
        <a:ln w="19050" cap="rnd" cmpd="sng" algn="ctr">
          <a:solidFill>
            <a:srgbClr val="1C9022"/>
          </a:solidFill>
          <a:prstDash val="solid"/>
        </a:ln>
        <a:effectLst/>
      </dsp:spPr>
      <dsp:style>
        <a:lnRef idx="2">
          <a:scrgbClr r="0" g="0" b="0"/>
        </a:lnRef>
        <a:fillRef idx="1">
          <a:scrgbClr r="0" g="0" b="0"/>
        </a:fillRef>
        <a:effectRef idx="0">
          <a:scrgbClr r="0" g="0" b="0"/>
        </a:effectRef>
        <a:fontRef idx="minor">
          <a:schemeClr val="lt1"/>
        </a:fontRef>
      </dsp:style>
    </dsp:sp>
    <dsp:sp modelId="{784AEF35-126E-4E4B-8311-A7B1965D0109}">
      <dsp:nvSpPr>
        <dsp:cNvPr id="0" name=""/>
        <dsp:cNvSpPr/>
      </dsp:nvSpPr>
      <dsp:spPr>
        <a:xfrm>
          <a:off x="2452271" y="625236"/>
          <a:ext cx="1605554" cy="1270619"/>
        </a:xfrm>
        <a:prstGeom prst="chevron">
          <a:avLst>
            <a:gd name="adj" fmla="val 70610"/>
          </a:avLst>
        </a:prstGeom>
        <a:solidFill>
          <a:srgbClr val="1C9022"/>
        </a:solidFill>
        <a:ln w="19050" cap="rnd" cmpd="sng" algn="ctr">
          <a:solidFill>
            <a:srgbClr val="1C9022"/>
          </a:solidFill>
          <a:prstDash val="solid"/>
        </a:ln>
        <a:effectLst/>
      </dsp:spPr>
      <dsp:style>
        <a:lnRef idx="2">
          <a:scrgbClr r="0" g="0" b="0"/>
        </a:lnRef>
        <a:fillRef idx="1">
          <a:scrgbClr r="0" g="0" b="0"/>
        </a:fillRef>
        <a:effectRef idx="0">
          <a:scrgbClr r="0" g="0" b="0"/>
        </a:effectRef>
        <a:fontRef idx="minor">
          <a:schemeClr val="lt1"/>
        </a:fontRef>
      </dsp:style>
    </dsp:sp>
    <dsp:sp modelId="{21A96213-6615-4C09-8135-0EC1D987CFDE}">
      <dsp:nvSpPr>
        <dsp:cNvPr id="0" name=""/>
        <dsp:cNvSpPr/>
      </dsp:nvSpPr>
      <dsp:spPr>
        <a:xfrm>
          <a:off x="3416671" y="625236"/>
          <a:ext cx="1605554" cy="1270619"/>
        </a:xfrm>
        <a:prstGeom prst="chevron">
          <a:avLst>
            <a:gd name="adj" fmla="val 70610"/>
          </a:avLst>
        </a:prstGeom>
        <a:solidFill>
          <a:srgbClr val="1C9022"/>
        </a:solidFill>
        <a:ln w="19050" cap="rnd" cmpd="sng" algn="ctr">
          <a:solidFill>
            <a:srgbClr val="1C9022"/>
          </a:solidFill>
          <a:prstDash val="solid"/>
        </a:ln>
        <a:effectLst/>
      </dsp:spPr>
      <dsp:style>
        <a:lnRef idx="2">
          <a:scrgbClr r="0" g="0" b="0"/>
        </a:lnRef>
        <a:fillRef idx="1">
          <a:scrgbClr r="0" g="0" b="0"/>
        </a:fillRef>
        <a:effectRef idx="0">
          <a:scrgbClr r="0" g="0" b="0"/>
        </a:effectRef>
        <a:fontRef idx="minor">
          <a:schemeClr val="lt1"/>
        </a:fontRef>
      </dsp:style>
    </dsp:sp>
    <dsp:sp modelId="{76047DF3-8CA0-45B1-9AC2-BA8531F041B8}">
      <dsp:nvSpPr>
        <dsp:cNvPr id="0" name=""/>
        <dsp:cNvSpPr/>
      </dsp:nvSpPr>
      <dsp:spPr>
        <a:xfrm>
          <a:off x="4381834" y="625236"/>
          <a:ext cx="1605554" cy="1270619"/>
        </a:xfrm>
        <a:prstGeom prst="chevron">
          <a:avLst>
            <a:gd name="adj" fmla="val 70610"/>
          </a:avLst>
        </a:prstGeom>
        <a:solidFill>
          <a:srgbClr val="1C9022"/>
        </a:solidFill>
        <a:ln w="19050" cap="rnd" cmpd="sng" algn="ctr">
          <a:solidFill>
            <a:srgbClr val="1C9022"/>
          </a:solidFill>
          <a:prstDash val="solid"/>
        </a:ln>
        <a:effectLst/>
      </dsp:spPr>
      <dsp:style>
        <a:lnRef idx="2">
          <a:scrgbClr r="0" g="0" b="0"/>
        </a:lnRef>
        <a:fillRef idx="1">
          <a:scrgbClr r="0" g="0" b="0"/>
        </a:fillRef>
        <a:effectRef idx="0">
          <a:scrgbClr r="0" g="0" b="0"/>
        </a:effectRef>
        <a:fontRef idx="minor">
          <a:schemeClr val="lt1"/>
        </a:fontRef>
      </dsp:style>
    </dsp:sp>
    <dsp:sp modelId="{3F2B8F13-8238-4080-9715-D7EBB39F4E0E}">
      <dsp:nvSpPr>
        <dsp:cNvPr id="0" name=""/>
        <dsp:cNvSpPr/>
      </dsp:nvSpPr>
      <dsp:spPr>
        <a:xfrm>
          <a:off x="5346234" y="625236"/>
          <a:ext cx="1605554" cy="1270619"/>
        </a:xfrm>
        <a:prstGeom prst="chevron">
          <a:avLst>
            <a:gd name="adj" fmla="val 70610"/>
          </a:avLst>
        </a:prstGeom>
        <a:solidFill>
          <a:srgbClr val="1C9022"/>
        </a:solidFill>
        <a:ln w="19050" cap="rnd" cmpd="sng" algn="ctr">
          <a:solidFill>
            <a:srgbClr val="1C9022"/>
          </a:solidFill>
          <a:prstDash val="solid"/>
        </a:ln>
        <a:effectLst/>
      </dsp:spPr>
      <dsp:style>
        <a:lnRef idx="2">
          <a:scrgbClr r="0" g="0" b="0"/>
        </a:lnRef>
        <a:fillRef idx="1">
          <a:scrgbClr r="0" g="0" b="0"/>
        </a:fillRef>
        <a:effectRef idx="0">
          <a:scrgbClr r="0" g="0" b="0"/>
        </a:effectRef>
        <a:fontRef idx="minor">
          <a:schemeClr val="lt1"/>
        </a:fontRef>
      </dsp:style>
    </dsp:sp>
    <dsp:sp modelId="{B7262484-80BB-4FCA-A826-DB49580A0617}">
      <dsp:nvSpPr>
        <dsp:cNvPr id="0" name=""/>
        <dsp:cNvSpPr/>
      </dsp:nvSpPr>
      <dsp:spPr>
        <a:xfrm>
          <a:off x="6311397" y="625236"/>
          <a:ext cx="1605554" cy="1270619"/>
        </a:xfrm>
        <a:prstGeom prst="chevron">
          <a:avLst>
            <a:gd name="adj" fmla="val 70610"/>
          </a:avLst>
        </a:prstGeom>
        <a:solidFill>
          <a:srgbClr val="1C9022"/>
        </a:solidFill>
        <a:ln w="19050" cap="rnd" cmpd="sng" algn="ctr">
          <a:solidFill>
            <a:srgbClr val="1C9022"/>
          </a:solidFill>
          <a:prstDash val="solid"/>
        </a:ln>
        <a:effectLst/>
      </dsp:spPr>
      <dsp:style>
        <a:lnRef idx="2">
          <a:scrgbClr r="0" g="0" b="0"/>
        </a:lnRef>
        <a:fillRef idx="1">
          <a:scrgbClr r="0" g="0" b="0"/>
        </a:fillRef>
        <a:effectRef idx="0">
          <a:scrgbClr r="0" g="0" b="0"/>
        </a:effectRef>
        <a:fontRef idx="minor">
          <a:schemeClr val="lt1"/>
        </a:fontRef>
      </dsp:style>
    </dsp:sp>
    <dsp:sp modelId="{D27757B7-84C0-4878-A3D3-2C88F700FF11}">
      <dsp:nvSpPr>
        <dsp:cNvPr id="0" name=""/>
        <dsp:cNvSpPr/>
      </dsp:nvSpPr>
      <dsp:spPr>
        <a:xfrm>
          <a:off x="522708" y="752298"/>
          <a:ext cx="6950542" cy="1016495"/>
        </a:xfrm>
        <a:prstGeom prst="rect">
          <a:avLst/>
        </a:prstGeom>
        <a:solidFill>
          <a:srgbClr val="1C9022"/>
        </a:solidFill>
        <a:ln w="19050" cap="rnd" cmpd="sng" algn="ctr">
          <a:solidFill>
            <a:srgbClr val="1C9022"/>
          </a:solidFill>
          <a:prstDash val="solid"/>
        </a:ln>
        <a:effectLst/>
      </dsp:spPr>
      <dsp:style>
        <a:lnRef idx="2">
          <a:scrgbClr r="0" g="0" b="0"/>
        </a:lnRef>
        <a:fillRef idx="1">
          <a:scrgbClr r="0" g="0" b="0"/>
        </a:fillRef>
        <a:effectRef idx="0">
          <a:scrgbClr r="0" g="0" b="0"/>
        </a:effectRef>
        <a:fontRef idx="minor"/>
      </dsp:style>
      <dsp:txBody>
        <a:bodyPr spcFirstLastPara="0" vert="horz" wrap="square" lIns="35560" tIns="35560" rIns="35560" bIns="35560" numCol="1" spcCol="1270" anchor="ctr" anchorCtr="0">
          <a:noAutofit/>
        </a:bodyPr>
        <a:lstStyle/>
        <a:p>
          <a:pPr marL="0" lvl="0" indent="0" algn="l" defTabSz="622300">
            <a:lnSpc>
              <a:spcPct val="90000"/>
            </a:lnSpc>
            <a:spcBef>
              <a:spcPct val="0"/>
            </a:spcBef>
            <a:spcAft>
              <a:spcPct val="35000"/>
            </a:spcAft>
            <a:buNone/>
          </a:pPr>
          <a:r>
            <a:rPr lang="en-US" sz="1400" kern="1200" dirty="0">
              <a:solidFill>
                <a:schemeClr val="bg1"/>
              </a:solidFill>
            </a:rPr>
            <a:t>Machine Learning, Anomaly Detection, Computer Vision, Custom Vision, Natural Language Processing, Conversational AI</a:t>
          </a:r>
          <a:endParaRPr lang="en-GB" sz="1400" kern="1200" dirty="0">
            <a:solidFill>
              <a:schemeClr val="bg1"/>
            </a:solidFill>
          </a:endParaRPr>
        </a:p>
      </dsp:txBody>
      <dsp:txXfrm>
        <a:off x="522708" y="752298"/>
        <a:ext cx="6950542" cy="1016495"/>
      </dsp:txXfrm>
    </dsp:sp>
    <dsp:sp modelId="{B59E1321-C38B-46C6-B7FD-8C502C4C17D5}">
      <dsp:nvSpPr>
        <dsp:cNvPr id="0" name=""/>
        <dsp:cNvSpPr/>
      </dsp:nvSpPr>
      <dsp:spPr>
        <a:xfrm>
          <a:off x="522708" y="2002434"/>
          <a:ext cx="6861345" cy="6237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b" anchorCtr="0">
          <a:noAutofit/>
        </a:bodyPr>
        <a:lstStyle/>
        <a:p>
          <a:pPr marL="0" lvl="0" indent="0" algn="l" defTabSz="1200150">
            <a:lnSpc>
              <a:spcPct val="90000"/>
            </a:lnSpc>
            <a:spcBef>
              <a:spcPct val="0"/>
            </a:spcBef>
            <a:spcAft>
              <a:spcPct val="35000"/>
            </a:spcAft>
            <a:buNone/>
          </a:pPr>
          <a:r>
            <a:rPr lang="en-US" sz="2700" kern="1200" dirty="0"/>
            <a:t>Responsible AI Concepts </a:t>
          </a:r>
          <a:r>
            <a:rPr lang="en-US" sz="1800" kern="1200" dirty="0">
              <a:effectLst>
                <a:outerShdw blurRad="38100" dist="38100" dir="2700000" algn="tl">
                  <a:srgbClr val="000000">
                    <a:alpha val="43137"/>
                  </a:srgbClr>
                </a:outerShdw>
              </a:effectLst>
            </a:rPr>
            <a:t>(very important)</a:t>
          </a:r>
          <a:endParaRPr lang="en-GB" sz="1800" kern="1200" dirty="0">
            <a:effectLst>
              <a:outerShdw blurRad="38100" dist="38100" dir="2700000" algn="tl">
                <a:srgbClr val="000000">
                  <a:alpha val="43137"/>
                </a:srgbClr>
              </a:outerShdw>
            </a:effectLst>
          </a:endParaRPr>
        </a:p>
      </dsp:txBody>
      <dsp:txXfrm>
        <a:off x="522708" y="2002434"/>
        <a:ext cx="6861345" cy="623758"/>
      </dsp:txXfrm>
    </dsp:sp>
    <dsp:sp modelId="{F8EED30D-DED6-46D4-A3FD-9B22D2480895}">
      <dsp:nvSpPr>
        <dsp:cNvPr id="0" name=""/>
        <dsp:cNvSpPr/>
      </dsp:nvSpPr>
      <dsp:spPr>
        <a:xfrm>
          <a:off x="522708" y="2626193"/>
          <a:ext cx="1605554" cy="1270619"/>
        </a:xfrm>
        <a:prstGeom prst="chevron">
          <a:avLst>
            <a:gd name="adj" fmla="val 70610"/>
          </a:avLst>
        </a:prstGeom>
        <a:solidFill>
          <a:srgbClr val="1C9022"/>
        </a:solidFill>
        <a:ln w="19050" cap="rnd" cmpd="sng" algn="ctr">
          <a:solidFill>
            <a:srgbClr val="1C9022"/>
          </a:solidFill>
          <a:prstDash val="solid"/>
        </a:ln>
        <a:effectLst/>
      </dsp:spPr>
      <dsp:style>
        <a:lnRef idx="2">
          <a:scrgbClr r="0" g="0" b="0"/>
        </a:lnRef>
        <a:fillRef idx="1">
          <a:scrgbClr r="0" g="0" b="0"/>
        </a:fillRef>
        <a:effectRef idx="0">
          <a:scrgbClr r="0" g="0" b="0"/>
        </a:effectRef>
        <a:fontRef idx="minor">
          <a:schemeClr val="lt1"/>
        </a:fontRef>
      </dsp:style>
    </dsp:sp>
    <dsp:sp modelId="{B623749E-18A1-4088-9AA2-5E6B56389196}">
      <dsp:nvSpPr>
        <dsp:cNvPr id="0" name=""/>
        <dsp:cNvSpPr/>
      </dsp:nvSpPr>
      <dsp:spPr>
        <a:xfrm>
          <a:off x="1487109" y="2626193"/>
          <a:ext cx="1605554" cy="1270619"/>
        </a:xfrm>
        <a:prstGeom prst="chevron">
          <a:avLst>
            <a:gd name="adj" fmla="val 70610"/>
          </a:avLst>
        </a:prstGeom>
        <a:solidFill>
          <a:srgbClr val="1C9022"/>
        </a:solidFill>
        <a:ln w="19050" cap="rnd" cmpd="sng" algn="ctr">
          <a:solidFill>
            <a:srgbClr val="1C9022"/>
          </a:solidFill>
          <a:prstDash val="solid"/>
        </a:ln>
        <a:effectLst/>
      </dsp:spPr>
      <dsp:style>
        <a:lnRef idx="2">
          <a:scrgbClr r="0" g="0" b="0"/>
        </a:lnRef>
        <a:fillRef idx="1">
          <a:scrgbClr r="0" g="0" b="0"/>
        </a:fillRef>
        <a:effectRef idx="0">
          <a:scrgbClr r="0" g="0" b="0"/>
        </a:effectRef>
        <a:fontRef idx="minor">
          <a:schemeClr val="lt1"/>
        </a:fontRef>
      </dsp:style>
    </dsp:sp>
    <dsp:sp modelId="{EFDB6E50-0260-40F2-8D62-7B066A37BDA5}">
      <dsp:nvSpPr>
        <dsp:cNvPr id="0" name=""/>
        <dsp:cNvSpPr/>
      </dsp:nvSpPr>
      <dsp:spPr>
        <a:xfrm>
          <a:off x="2452271" y="2626193"/>
          <a:ext cx="1605554" cy="1270619"/>
        </a:xfrm>
        <a:prstGeom prst="chevron">
          <a:avLst>
            <a:gd name="adj" fmla="val 70610"/>
          </a:avLst>
        </a:prstGeom>
        <a:solidFill>
          <a:srgbClr val="1C9022"/>
        </a:solidFill>
        <a:ln w="19050" cap="rnd" cmpd="sng" algn="ctr">
          <a:solidFill>
            <a:srgbClr val="1C9022"/>
          </a:solidFill>
          <a:prstDash val="solid"/>
        </a:ln>
        <a:effectLst/>
      </dsp:spPr>
      <dsp:style>
        <a:lnRef idx="2">
          <a:scrgbClr r="0" g="0" b="0"/>
        </a:lnRef>
        <a:fillRef idx="1">
          <a:scrgbClr r="0" g="0" b="0"/>
        </a:fillRef>
        <a:effectRef idx="0">
          <a:scrgbClr r="0" g="0" b="0"/>
        </a:effectRef>
        <a:fontRef idx="minor">
          <a:schemeClr val="lt1"/>
        </a:fontRef>
      </dsp:style>
    </dsp:sp>
    <dsp:sp modelId="{4C7AEA01-92F6-4BBB-9CEB-1B45EB20DF07}">
      <dsp:nvSpPr>
        <dsp:cNvPr id="0" name=""/>
        <dsp:cNvSpPr/>
      </dsp:nvSpPr>
      <dsp:spPr>
        <a:xfrm>
          <a:off x="3416671" y="2626193"/>
          <a:ext cx="1605554" cy="1270619"/>
        </a:xfrm>
        <a:prstGeom prst="chevron">
          <a:avLst>
            <a:gd name="adj" fmla="val 70610"/>
          </a:avLst>
        </a:prstGeom>
        <a:solidFill>
          <a:srgbClr val="1C9022"/>
        </a:solidFill>
        <a:ln w="19050" cap="rnd" cmpd="sng" algn="ctr">
          <a:solidFill>
            <a:srgbClr val="1C9022"/>
          </a:solidFill>
          <a:prstDash val="solid"/>
        </a:ln>
        <a:effectLst/>
      </dsp:spPr>
      <dsp:style>
        <a:lnRef idx="2">
          <a:scrgbClr r="0" g="0" b="0"/>
        </a:lnRef>
        <a:fillRef idx="1">
          <a:scrgbClr r="0" g="0" b="0"/>
        </a:fillRef>
        <a:effectRef idx="0">
          <a:scrgbClr r="0" g="0" b="0"/>
        </a:effectRef>
        <a:fontRef idx="minor">
          <a:schemeClr val="lt1"/>
        </a:fontRef>
      </dsp:style>
    </dsp:sp>
    <dsp:sp modelId="{A9B5D2C2-63CD-444E-9820-2695DFBF0BEF}">
      <dsp:nvSpPr>
        <dsp:cNvPr id="0" name=""/>
        <dsp:cNvSpPr/>
      </dsp:nvSpPr>
      <dsp:spPr>
        <a:xfrm>
          <a:off x="4381834" y="2626193"/>
          <a:ext cx="1605554" cy="1270619"/>
        </a:xfrm>
        <a:prstGeom prst="chevron">
          <a:avLst>
            <a:gd name="adj" fmla="val 70610"/>
          </a:avLst>
        </a:prstGeom>
        <a:solidFill>
          <a:srgbClr val="1C9022"/>
        </a:solidFill>
        <a:ln w="19050" cap="rnd" cmpd="sng" algn="ctr">
          <a:solidFill>
            <a:srgbClr val="1C9022"/>
          </a:solidFill>
          <a:prstDash val="solid"/>
        </a:ln>
        <a:effectLst/>
      </dsp:spPr>
      <dsp:style>
        <a:lnRef idx="2">
          <a:scrgbClr r="0" g="0" b="0"/>
        </a:lnRef>
        <a:fillRef idx="1">
          <a:scrgbClr r="0" g="0" b="0"/>
        </a:fillRef>
        <a:effectRef idx="0">
          <a:scrgbClr r="0" g="0" b="0"/>
        </a:effectRef>
        <a:fontRef idx="minor">
          <a:schemeClr val="lt1"/>
        </a:fontRef>
      </dsp:style>
    </dsp:sp>
    <dsp:sp modelId="{A8E6776D-C5ED-4C37-8371-E2027A3D5876}">
      <dsp:nvSpPr>
        <dsp:cNvPr id="0" name=""/>
        <dsp:cNvSpPr/>
      </dsp:nvSpPr>
      <dsp:spPr>
        <a:xfrm>
          <a:off x="5346234" y="2626193"/>
          <a:ext cx="1605554" cy="1270619"/>
        </a:xfrm>
        <a:prstGeom prst="chevron">
          <a:avLst>
            <a:gd name="adj" fmla="val 70610"/>
          </a:avLst>
        </a:prstGeom>
        <a:solidFill>
          <a:srgbClr val="1C9022"/>
        </a:solidFill>
        <a:ln w="19050" cap="rnd" cmpd="sng" algn="ctr">
          <a:solidFill>
            <a:srgbClr val="1C9022"/>
          </a:solidFill>
          <a:prstDash val="solid"/>
        </a:ln>
        <a:effectLst/>
      </dsp:spPr>
      <dsp:style>
        <a:lnRef idx="2">
          <a:scrgbClr r="0" g="0" b="0"/>
        </a:lnRef>
        <a:fillRef idx="1">
          <a:scrgbClr r="0" g="0" b="0"/>
        </a:fillRef>
        <a:effectRef idx="0">
          <a:scrgbClr r="0" g="0" b="0"/>
        </a:effectRef>
        <a:fontRef idx="minor">
          <a:schemeClr val="lt1"/>
        </a:fontRef>
      </dsp:style>
    </dsp:sp>
    <dsp:sp modelId="{A91811B8-D481-4431-B819-EF0C9A5E18EC}">
      <dsp:nvSpPr>
        <dsp:cNvPr id="0" name=""/>
        <dsp:cNvSpPr/>
      </dsp:nvSpPr>
      <dsp:spPr>
        <a:xfrm>
          <a:off x="6311397" y="2626193"/>
          <a:ext cx="1605554" cy="1270619"/>
        </a:xfrm>
        <a:prstGeom prst="chevron">
          <a:avLst>
            <a:gd name="adj" fmla="val 70610"/>
          </a:avLst>
        </a:prstGeom>
        <a:solidFill>
          <a:srgbClr val="1C9022"/>
        </a:solidFill>
        <a:ln w="19050" cap="rnd" cmpd="sng" algn="ctr">
          <a:solidFill>
            <a:srgbClr val="1C9022"/>
          </a:solidFill>
          <a:prstDash val="solid"/>
        </a:ln>
        <a:effectLst/>
      </dsp:spPr>
      <dsp:style>
        <a:lnRef idx="2">
          <a:scrgbClr r="0" g="0" b="0"/>
        </a:lnRef>
        <a:fillRef idx="1">
          <a:scrgbClr r="0" g="0" b="0"/>
        </a:fillRef>
        <a:effectRef idx="0">
          <a:scrgbClr r="0" g="0" b="0"/>
        </a:effectRef>
        <a:fontRef idx="minor">
          <a:schemeClr val="lt1"/>
        </a:fontRef>
      </dsp:style>
    </dsp:sp>
    <dsp:sp modelId="{808C0E8A-6313-4287-AFE0-5F29C0241F0E}">
      <dsp:nvSpPr>
        <dsp:cNvPr id="0" name=""/>
        <dsp:cNvSpPr/>
      </dsp:nvSpPr>
      <dsp:spPr>
        <a:xfrm>
          <a:off x="522708" y="2753255"/>
          <a:ext cx="6950542" cy="1016495"/>
        </a:xfrm>
        <a:prstGeom prst="rect">
          <a:avLst/>
        </a:prstGeom>
        <a:solidFill>
          <a:srgbClr val="1C9022"/>
        </a:solidFill>
        <a:ln w="19050" cap="rnd" cmpd="sng" algn="ctr">
          <a:solidFill>
            <a:srgbClr val="1C9022"/>
          </a:solidFill>
          <a:prstDash val="solid"/>
        </a:ln>
        <a:effectLst/>
      </dsp:spPr>
      <dsp:style>
        <a:lnRef idx="2">
          <a:scrgbClr r="0" g="0" b="0"/>
        </a:lnRef>
        <a:fillRef idx="1">
          <a:scrgbClr r="0" g="0" b="0"/>
        </a:fillRef>
        <a:effectRef idx="0">
          <a:scrgbClr r="0" g="0" b="0"/>
        </a:effectRef>
        <a:fontRef idx="minor"/>
      </dsp:style>
      <dsp:txBody>
        <a:bodyPr spcFirstLastPara="0" vert="horz" wrap="square" lIns="35560" tIns="35560" rIns="35560" bIns="35560" numCol="1" spcCol="1270" anchor="ctr" anchorCtr="0">
          <a:noAutofit/>
        </a:bodyPr>
        <a:lstStyle/>
        <a:p>
          <a:pPr marL="0" lvl="0" indent="0" algn="l" defTabSz="622300">
            <a:lnSpc>
              <a:spcPct val="90000"/>
            </a:lnSpc>
            <a:spcBef>
              <a:spcPct val="0"/>
            </a:spcBef>
            <a:spcAft>
              <a:spcPct val="35000"/>
            </a:spcAft>
            <a:buNone/>
          </a:pPr>
          <a:r>
            <a:rPr lang="en-US" sz="1400" kern="1200" dirty="0">
              <a:solidFill>
                <a:schemeClr val="bg1"/>
              </a:solidFill>
            </a:rPr>
            <a:t>Fairness, Reliability &amp; Safety, Privacy &amp; Security, Inclusiveness, Transparency, Accountability</a:t>
          </a:r>
          <a:endParaRPr lang="en-GB" sz="1400" kern="1200" dirty="0">
            <a:solidFill>
              <a:schemeClr val="bg1"/>
            </a:solidFill>
          </a:endParaRPr>
        </a:p>
      </dsp:txBody>
      <dsp:txXfrm>
        <a:off x="522708" y="2753255"/>
        <a:ext cx="6950542" cy="1016495"/>
      </dsp:txXfrm>
    </dsp:sp>
    <dsp:sp modelId="{E22A5947-D115-48B0-9336-A43FE66C27AA}">
      <dsp:nvSpPr>
        <dsp:cNvPr id="0" name=""/>
        <dsp:cNvSpPr/>
      </dsp:nvSpPr>
      <dsp:spPr>
        <a:xfrm>
          <a:off x="522708" y="4003390"/>
          <a:ext cx="6861345" cy="6237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b" anchorCtr="0">
          <a:noAutofit/>
        </a:bodyPr>
        <a:lstStyle/>
        <a:p>
          <a:pPr marL="0" lvl="0" indent="0" algn="l" defTabSz="1200150">
            <a:lnSpc>
              <a:spcPct val="90000"/>
            </a:lnSpc>
            <a:spcBef>
              <a:spcPct val="0"/>
            </a:spcBef>
            <a:spcAft>
              <a:spcPct val="35000"/>
            </a:spcAft>
            <a:buNone/>
          </a:pPr>
          <a:r>
            <a:rPr lang="en-US" sz="2700" kern="1200" dirty="0"/>
            <a:t>Model Creation &amp; Deployment in Azure ML</a:t>
          </a:r>
          <a:endParaRPr lang="en-GB" sz="2700" kern="1200" dirty="0"/>
        </a:p>
      </dsp:txBody>
      <dsp:txXfrm>
        <a:off x="522708" y="4003390"/>
        <a:ext cx="6861345" cy="623758"/>
      </dsp:txXfrm>
    </dsp:sp>
    <dsp:sp modelId="{0BA15505-B6A4-4AD4-8610-9FA9C2C22625}">
      <dsp:nvSpPr>
        <dsp:cNvPr id="0" name=""/>
        <dsp:cNvSpPr/>
      </dsp:nvSpPr>
      <dsp:spPr>
        <a:xfrm>
          <a:off x="522708" y="4627149"/>
          <a:ext cx="1605554" cy="1270619"/>
        </a:xfrm>
        <a:prstGeom prst="chevron">
          <a:avLst>
            <a:gd name="adj" fmla="val 70610"/>
          </a:avLst>
        </a:prstGeom>
        <a:solidFill>
          <a:srgbClr val="1C9022"/>
        </a:solidFill>
        <a:ln w="19050" cap="rnd" cmpd="sng" algn="ctr">
          <a:solidFill>
            <a:srgbClr val="1C9022"/>
          </a:solidFill>
          <a:prstDash val="solid"/>
        </a:ln>
        <a:effectLst/>
      </dsp:spPr>
      <dsp:style>
        <a:lnRef idx="2">
          <a:scrgbClr r="0" g="0" b="0"/>
        </a:lnRef>
        <a:fillRef idx="1">
          <a:scrgbClr r="0" g="0" b="0"/>
        </a:fillRef>
        <a:effectRef idx="0">
          <a:scrgbClr r="0" g="0" b="0"/>
        </a:effectRef>
        <a:fontRef idx="minor">
          <a:schemeClr val="lt1"/>
        </a:fontRef>
      </dsp:style>
    </dsp:sp>
    <dsp:sp modelId="{3BBD1EEC-4B29-4B60-85D5-6F7568FFF88E}">
      <dsp:nvSpPr>
        <dsp:cNvPr id="0" name=""/>
        <dsp:cNvSpPr/>
      </dsp:nvSpPr>
      <dsp:spPr>
        <a:xfrm>
          <a:off x="1487109" y="4627149"/>
          <a:ext cx="1605554" cy="1270619"/>
        </a:xfrm>
        <a:prstGeom prst="chevron">
          <a:avLst>
            <a:gd name="adj" fmla="val 70610"/>
          </a:avLst>
        </a:prstGeom>
        <a:solidFill>
          <a:srgbClr val="1C9022"/>
        </a:solidFill>
        <a:ln w="19050" cap="rnd" cmpd="sng" algn="ctr">
          <a:solidFill>
            <a:srgbClr val="1C9022"/>
          </a:solidFill>
          <a:prstDash val="solid"/>
        </a:ln>
        <a:effectLst/>
      </dsp:spPr>
      <dsp:style>
        <a:lnRef idx="2">
          <a:scrgbClr r="0" g="0" b="0"/>
        </a:lnRef>
        <a:fillRef idx="1">
          <a:scrgbClr r="0" g="0" b="0"/>
        </a:fillRef>
        <a:effectRef idx="0">
          <a:scrgbClr r="0" g="0" b="0"/>
        </a:effectRef>
        <a:fontRef idx="minor">
          <a:schemeClr val="lt1"/>
        </a:fontRef>
      </dsp:style>
    </dsp:sp>
    <dsp:sp modelId="{8784AF35-37AD-4178-8645-54F8D8D51B27}">
      <dsp:nvSpPr>
        <dsp:cNvPr id="0" name=""/>
        <dsp:cNvSpPr/>
      </dsp:nvSpPr>
      <dsp:spPr>
        <a:xfrm>
          <a:off x="2452271" y="4627149"/>
          <a:ext cx="1605554" cy="1270619"/>
        </a:xfrm>
        <a:prstGeom prst="chevron">
          <a:avLst>
            <a:gd name="adj" fmla="val 70610"/>
          </a:avLst>
        </a:prstGeom>
        <a:solidFill>
          <a:srgbClr val="1C9022"/>
        </a:solidFill>
        <a:ln w="19050" cap="rnd" cmpd="sng" algn="ctr">
          <a:solidFill>
            <a:srgbClr val="1C9022"/>
          </a:solidFill>
          <a:prstDash val="solid"/>
        </a:ln>
        <a:effectLst/>
      </dsp:spPr>
      <dsp:style>
        <a:lnRef idx="2">
          <a:scrgbClr r="0" g="0" b="0"/>
        </a:lnRef>
        <a:fillRef idx="1">
          <a:scrgbClr r="0" g="0" b="0"/>
        </a:fillRef>
        <a:effectRef idx="0">
          <a:scrgbClr r="0" g="0" b="0"/>
        </a:effectRef>
        <a:fontRef idx="minor">
          <a:schemeClr val="lt1"/>
        </a:fontRef>
      </dsp:style>
    </dsp:sp>
    <dsp:sp modelId="{FFC2A982-88BE-4EE8-9C9B-25194FE854C9}">
      <dsp:nvSpPr>
        <dsp:cNvPr id="0" name=""/>
        <dsp:cNvSpPr/>
      </dsp:nvSpPr>
      <dsp:spPr>
        <a:xfrm>
          <a:off x="3416671" y="4627149"/>
          <a:ext cx="1605554" cy="1270619"/>
        </a:xfrm>
        <a:prstGeom prst="chevron">
          <a:avLst>
            <a:gd name="adj" fmla="val 70610"/>
          </a:avLst>
        </a:prstGeom>
        <a:solidFill>
          <a:srgbClr val="1C9022"/>
        </a:solidFill>
        <a:ln w="19050" cap="rnd" cmpd="sng" algn="ctr">
          <a:solidFill>
            <a:srgbClr val="1C9022"/>
          </a:solidFill>
          <a:prstDash val="solid"/>
        </a:ln>
        <a:effectLst/>
      </dsp:spPr>
      <dsp:style>
        <a:lnRef idx="2">
          <a:scrgbClr r="0" g="0" b="0"/>
        </a:lnRef>
        <a:fillRef idx="1">
          <a:scrgbClr r="0" g="0" b="0"/>
        </a:fillRef>
        <a:effectRef idx="0">
          <a:scrgbClr r="0" g="0" b="0"/>
        </a:effectRef>
        <a:fontRef idx="minor">
          <a:schemeClr val="lt1"/>
        </a:fontRef>
      </dsp:style>
    </dsp:sp>
    <dsp:sp modelId="{2C54C442-4A6C-47D2-8742-ACFCFE0E7D95}">
      <dsp:nvSpPr>
        <dsp:cNvPr id="0" name=""/>
        <dsp:cNvSpPr/>
      </dsp:nvSpPr>
      <dsp:spPr>
        <a:xfrm>
          <a:off x="4381834" y="4627149"/>
          <a:ext cx="1605554" cy="1270619"/>
        </a:xfrm>
        <a:prstGeom prst="chevron">
          <a:avLst>
            <a:gd name="adj" fmla="val 70610"/>
          </a:avLst>
        </a:prstGeom>
        <a:solidFill>
          <a:srgbClr val="1C9022"/>
        </a:solidFill>
        <a:ln w="19050" cap="rnd" cmpd="sng" algn="ctr">
          <a:solidFill>
            <a:srgbClr val="1C9022"/>
          </a:solidFill>
          <a:prstDash val="solid"/>
        </a:ln>
        <a:effectLst/>
      </dsp:spPr>
      <dsp:style>
        <a:lnRef idx="2">
          <a:scrgbClr r="0" g="0" b="0"/>
        </a:lnRef>
        <a:fillRef idx="1">
          <a:scrgbClr r="0" g="0" b="0"/>
        </a:fillRef>
        <a:effectRef idx="0">
          <a:scrgbClr r="0" g="0" b="0"/>
        </a:effectRef>
        <a:fontRef idx="minor">
          <a:schemeClr val="lt1"/>
        </a:fontRef>
      </dsp:style>
    </dsp:sp>
    <dsp:sp modelId="{B5D0CFF9-2D74-43F9-9E4D-9E246DECB05D}">
      <dsp:nvSpPr>
        <dsp:cNvPr id="0" name=""/>
        <dsp:cNvSpPr/>
      </dsp:nvSpPr>
      <dsp:spPr>
        <a:xfrm>
          <a:off x="5346234" y="4627149"/>
          <a:ext cx="1605554" cy="1270619"/>
        </a:xfrm>
        <a:prstGeom prst="chevron">
          <a:avLst>
            <a:gd name="adj" fmla="val 70610"/>
          </a:avLst>
        </a:prstGeom>
        <a:solidFill>
          <a:srgbClr val="1C9022"/>
        </a:solidFill>
        <a:ln w="19050" cap="rnd" cmpd="sng" algn="ctr">
          <a:solidFill>
            <a:srgbClr val="1C9022"/>
          </a:solidFill>
          <a:prstDash val="solid"/>
        </a:ln>
        <a:effectLst/>
      </dsp:spPr>
      <dsp:style>
        <a:lnRef idx="2">
          <a:scrgbClr r="0" g="0" b="0"/>
        </a:lnRef>
        <a:fillRef idx="1">
          <a:scrgbClr r="0" g="0" b="0"/>
        </a:fillRef>
        <a:effectRef idx="0">
          <a:scrgbClr r="0" g="0" b="0"/>
        </a:effectRef>
        <a:fontRef idx="minor">
          <a:schemeClr val="lt1"/>
        </a:fontRef>
      </dsp:style>
    </dsp:sp>
    <dsp:sp modelId="{47BD540D-60DE-4C5E-8EB5-D491C4A5A83C}">
      <dsp:nvSpPr>
        <dsp:cNvPr id="0" name=""/>
        <dsp:cNvSpPr/>
      </dsp:nvSpPr>
      <dsp:spPr>
        <a:xfrm>
          <a:off x="6311397" y="4627149"/>
          <a:ext cx="1605554" cy="1270619"/>
        </a:xfrm>
        <a:prstGeom prst="chevron">
          <a:avLst>
            <a:gd name="adj" fmla="val 70610"/>
          </a:avLst>
        </a:prstGeom>
        <a:solidFill>
          <a:srgbClr val="1C9022"/>
        </a:solidFill>
        <a:ln w="19050" cap="rnd" cmpd="sng" algn="ctr">
          <a:solidFill>
            <a:srgbClr val="1C9022"/>
          </a:solidFill>
          <a:prstDash val="solid"/>
        </a:ln>
        <a:effectLst/>
      </dsp:spPr>
      <dsp:style>
        <a:lnRef idx="2">
          <a:scrgbClr r="0" g="0" b="0"/>
        </a:lnRef>
        <a:fillRef idx="1">
          <a:scrgbClr r="0" g="0" b="0"/>
        </a:fillRef>
        <a:effectRef idx="0">
          <a:scrgbClr r="0" g="0" b="0"/>
        </a:effectRef>
        <a:fontRef idx="minor">
          <a:schemeClr val="lt1"/>
        </a:fontRef>
      </dsp:style>
    </dsp:sp>
    <dsp:sp modelId="{02861604-AAB2-45BE-9297-733FE353C26F}">
      <dsp:nvSpPr>
        <dsp:cNvPr id="0" name=""/>
        <dsp:cNvSpPr/>
      </dsp:nvSpPr>
      <dsp:spPr>
        <a:xfrm>
          <a:off x="522708" y="4754211"/>
          <a:ext cx="6950542" cy="1016495"/>
        </a:xfrm>
        <a:prstGeom prst="rect">
          <a:avLst/>
        </a:prstGeom>
        <a:solidFill>
          <a:srgbClr val="1C9022"/>
        </a:solidFill>
        <a:ln w="19050" cap="rnd" cmpd="sng" algn="ctr">
          <a:solidFill>
            <a:srgbClr val="1C9022"/>
          </a:solidFill>
          <a:prstDash val="solid"/>
        </a:ln>
        <a:effectLst/>
      </dsp:spPr>
      <dsp:style>
        <a:lnRef idx="2">
          <a:scrgbClr r="0" g="0" b="0"/>
        </a:lnRef>
        <a:fillRef idx="1">
          <a:scrgbClr r="0" g="0" b="0"/>
        </a:fillRef>
        <a:effectRef idx="0">
          <a:scrgbClr r="0" g="0" b="0"/>
        </a:effectRef>
        <a:fontRef idx="minor"/>
      </dsp:style>
      <dsp:txBody>
        <a:bodyPr spcFirstLastPara="0" vert="horz" wrap="square" lIns="35560" tIns="35560" rIns="35560" bIns="35560" numCol="1" spcCol="1270" anchor="ctr" anchorCtr="0">
          <a:noAutofit/>
        </a:bodyPr>
        <a:lstStyle/>
        <a:p>
          <a:pPr marL="0" lvl="0" indent="0" algn="l" defTabSz="622300">
            <a:lnSpc>
              <a:spcPct val="90000"/>
            </a:lnSpc>
            <a:spcBef>
              <a:spcPct val="0"/>
            </a:spcBef>
            <a:spcAft>
              <a:spcPct val="35000"/>
            </a:spcAft>
            <a:buNone/>
          </a:pPr>
          <a:r>
            <a:rPr lang="en-US" sz="1400" kern="1200" dirty="0">
              <a:solidFill>
                <a:schemeClr val="bg1"/>
              </a:solidFill>
            </a:rPr>
            <a:t>Create Workspace, Create Compute Resources, Explore data, Train a ML model (Regression, Classification, Time series forecasting), Review Best model, deploy model as a service, clean up resources. Understand different nodes like Data connect, Select columns in Dataset, Clean Missing Data, Normalize data, Split data, Model selection, Train Model, Score Model.</a:t>
          </a:r>
          <a:endParaRPr lang="en-GB" sz="1400" kern="1200" dirty="0">
            <a:solidFill>
              <a:schemeClr val="bg1"/>
            </a:solidFill>
          </a:endParaRPr>
        </a:p>
      </dsp:txBody>
      <dsp:txXfrm>
        <a:off x="522708" y="4754211"/>
        <a:ext cx="6950542" cy="101649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BE9969A-C8CF-4459-B0B5-FEB2E71B002C}">
      <dsp:nvSpPr>
        <dsp:cNvPr id="0" name=""/>
        <dsp:cNvSpPr/>
      </dsp:nvSpPr>
      <dsp:spPr>
        <a:xfrm>
          <a:off x="522708" y="1477"/>
          <a:ext cx="6861345" cy="6237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b" anchorCtr="0">
          <a:noAutofit/>
        </a:bodyPr>
        <a:lstStyle/>
        <a:p>
          <a:pPr marL="0" lvl="0" indent="0" algn="l" defTabSz="1111250">
            <a:lnSpc>
              <a:spcPct val="90000"/>
            </a:lnSpc>
            <a:spcBef>
              <a:spcPct val="0"/>
            </a:spcBef>
            <a:spcAft>
              <a:spcPct val="35000"/>
            </a:spcAft>
            <a:buNone/>
          </a:pPr>
          <a:r>
            <a:rPr lang="en-US" sz="2500" kern="1200" dirty="0"/>
            <a:t>Model Evaluation</a:t>
          </a:r>
          <a:r>
            <a:rPr lang="en-US" sz="2500" kern="1200" baseline="0" dirty="0"/>
            <a:t> Definitions </a:t>
          </a:r>
          <a:r>
            <a:rPr lang="en-US" sz="1800" kern="1200" dirty="0">
              <a:effectLst>
                <a:outerShdw blurRad="38100" dist="38100" dir="2700000" algn="tl">
                  <a:srgbClr val="000000">
                    <a:alpha val="43137"/>
                  </a:srgbClr>
                </a:outerShdw>
              </a:effectLst>
            </a:rPr>
            <a:t>(very important)</a:t>
          </a:r>
          <a:endParaRPr lang="en-GB" sz="1800" kern="1200" dirty="0"/>
        </a:p>
      </dsp:txBody>
      <dsp:txXfrm>
        <a:off x="522708" y="1477"/>
        <a:ext cx="6861345" cy="623758"/>
      </dsp:txXfrm>
    </dsp:sp>
    <dsp:sp modelId="{128CA064-FA9B-4B00-BF46-9340751B74F0}">
      <dsp:nvSpPr>
        <dsp:cNvPr id="0" name=""/>
        <dsp:cNvSpPr/>
      </dsp:nvSpPr>
      <dsp:spPr>
        <a:xfrm>
          <a:off x="522708" y="625236"/>
          <a:ext cx="1605554" cy="1270619"/>
        </a:xfrm>
        <a:prstGeom prst="chevron">
          <a:avLst>
            <a:gd name="adj" fmla="val 70610"/>
          </a:avLst>
        </a:prstGeom>
        <a:solidFill>
          <a:srgbClr val="B29F16"/>
        </a:solidFill>
        <a:ln w="19050" cap="rnd" cmpd="sng" algn="ctr">
          <a:solidFill>
            <a:srgbClr val="B29F16"/>
          </a:solidFill>
          <a:prstDash val="solid"/>
        </a:ln>
        <a:effectLst/>
      </dsp:spPr>
      <dsp:style>
        <a:lnRef idx="2">
          <a:scrgbClr r="0" g="0" b="0"/>
        </a:lnRef>
        <a:fillRef idx="1">
          <a:scrgbClr r="0" g="0" b="0"/>
        </a:fillRef>
        <a:effectRef idx="0">
          <a:scrgbClr r="0" g="0" b="0"/>
        </a:effectRef>
        <a:fontRef idx="minor">
          <a:schemeClr val="lt1"/>
        </a:fontRef>
      </dsp:style>
    </dsp:sp>
    <dsp:sp modelId="{42B13A2D-176E-4AD1-81A0-6F82280C90DC}">
      <dsp:nvSpPr>
        <dsp:cNvPr id="0" name=""/>
        <dsp:cNvSpPr/>
      </dsp:nvSpPr>
      <dsp:spPr>
        <a:xfrm>
          <a:off x="1487109" y="625236"/>
          <a:ext cx="1605554" cy="1270619"/>
        </a:xfrm>
        <a:prstGeom prst="chevron">
          <a:avLst>
            <a:gd name="adj" fmla="val 70610"/>
          </a:avLst>
        </a:prstGeom>
        <a:solidFill>
          <a:srgbClr val="B29F16"/>
        </a:solidFill>
        <a:ln w="19050" cap="rnd" cmpd="sng" algn="ctr">
          <a:solidFill>
            <a:srgbClr val="B29F16"/>
          </a:solidFill>
          <a:prstDash val="solid"/>
        </a:ln>
        <a:effectLst/>
      </dsp:spPr>
      <dsp:style>
        <a:lnRef idx="2">
          <a:scrgbClr r="0" g="0" b="0"/>
        </a:lnRef>
        <a:fillRef idx="1">
          <a:scrgbClr r="0" g="0" b="0"/>
        </a:fillRef>
        <a:effectRef idx="0">
          <a:scrgbClr r="0" g="0" b="0"/>
        </a:effectRef>
        <a:fontRef idx="minor">
          <a:schemeClr val="lt1"/>
        </a:fontRef>
      </dsp:style>
    </dsp:sp>
    <dsp:sp modelId="{784AEF35-126E-4E4B-8311-A7B1965D0109}">
      <dsp:nvSpPr>
        <dsp:cNvPr id="0" name=""/>
        <dsp:cNvSpPr/>
      </dsp:nvSpPr>
      <dsp:spPr>
        <a:xfrm>
          <a:off x="2452271" y="625236"/>
          <a:ext cx="1605554" cy="1270619"/>
        </a:xfrm>
        <a:prstGeom prst="chevron">
          <a:avLst>
            <a:gd name="adj" fmla="val 70610"/>
          </a:avLst>
        </a:prstGeom>
        <a:solidFill>
          <a:srgbClr val="B29F16"/>
        </a:solidFill>
        <a:ln w="19050" cap="rnd" cmpd="sng" algn="ctr">
          <a:solidFill>
            <a:srgbClr val="B29F16"/>
          </a:solidFill>
          <a:prstDash val="solid"/>
        </a:ln>
        <a:effectLst/>
      </dsp:spPr>
      <dsp:style>
        <a:lnRef idx="2">
          <a:scrgbClr r="0" g="0" b="0"/>
        </a:lnRef>
        <a:fillRef idx="1">
          <a:scrgbClr r="0" g="0" b="0"/>
        </a:fillRef>
        <a:effectRef idx="0">
          <a:scrgbClr r="0" g="0" b="0"/>
        </a:effectRef>
        <a:fontRef idx="minor">
          <a:schemeClr val="lt1"/>
        </a:fontRef>
      </dsp:style>
    </dsp:sp>
    <dsp:sp modelId="{21A96213-6615-4C09-8135-0EC1D987CFDE}">
      <dsp:nvSpPr>
        <dsp:cNvPr id="0" name=""/>
        <dsp:cNvSpPr/>
      </dsp:nvSpPr>
      <dsp:spPr>
        <a:xfrm>
          <a:off x="3416671" y="625236"/>
          <a:ext cx="1605554" cy="1270619"/>
        </a:xfrm>
        <a:prstGeom prst="chevron">
          <a:avLst>
            <a:gd name="adj" fmla="val 70610"/>
          </a:avLst>
        </a:prstGeom>
        <a:solidFill>
          <a:srgbClr val="B29F16"/>
        </a:solidFill>
        <a:ln w="19050" cap="rnd" cmpd="sng" algn="ctr">
          <a:solidFill>
            <a:srgbClr val="B29F16"/>
          </a:solidFill>
          <a:prstDash val="solid"/>
        </a:ln>
        <a:effectLst/>
      </dsp:spPr>
      <dsp:style>
        <a:lnRef idx="2">
          <a:scrgbClr r="0" g="0" b="0"/>
        </a:lnRef>
        <a:fillRef idx="1">
          <a:scrgbClr r="0" g="0" b="0"/>
        </a:fillRef>
        <a:effectRef idx="0">
          <a:scrgbClr r="0" g="0" b="0"/>
        </a:effectRef>
        <a:fontRef idx="minor">
          <a:schemeClr val="lt1"/>
        </a:fontRef>
      </dsp:style>
    </dsp:sp>
    <dsp:sp modelId="{76047DF3-8CA0-45B1-9AC2-BA8531F041B8}">
      <dsp:nvSpPr>
        <dsp:cNvPr id="0" name=""/>
        <dsp:cNvSpPr/>
      </dsp:nvSpPr>
      <dsp:spPr>
        <a:xfrm>
          <a:off x="4381834" y="625236"/>
          <a:ext cx="1605554" cy="1270619"/>
        </a:xfrm>
        <a:prstGeom prst="chevron">
          <a:avLst>
            <a:gd name="adj" fmla="val 70610"/>
          </a:avLst>
        </a:prstGeom>
        <a:solidFill>
          <a:srgbClr val="B29F16"/>
        </a:solidFill>
        <a:ln w="19050" cap="rnd" cmpd="sng" algn="ctr">
          <a:solidFill>
            <a:srgbClr val="B29F16"/>
          </a:solidFill>
          <a:prstDash val="solid"/>
        </a:ln>
        <a:effectLst/>
      </dsp:spPr>
      <dsp:style>
        <a:lnRef idx="2">
          <a:scrgbClr r="0" g="0" b="0"/>
        </a:lnRef>
        <a:fillRef idx="1">
          <a:scrgbClr r="0" g="0" b="0"/>
        </a:fillRef>
        <a:effectRef idx="0">
          <a:scrgbClr r="0" g="0" b="0"/>
        </a:effectRef>
        <a:fontRef idx="minor">
          <a:schemeClr val="lt1"/>
        </a:fontRef>
      </dsp:style>
    </dsp:sp>
    <dsp:sp modelId="{3F2B8F13-8238-4080-9715-D7EBB39F4E0E}">
      <dsp:nvSpPr>
        <dsp:cNvPr id="0" name=""/>
        <dsp:cNvSpPr/>
      </dsp:nvSpPr>
      <dsp:spPr>
        <a:xfrm>
          <a:off x="5346234" y="625236"/>
          <a:ext cx="1605554" cy="1270619"/>
        </a:xfrm>
        <a:prstGeom prst="chevron">
          <a:avLst>
            <a:gd name="adj" fmla="val 70610"/>
          </a:avLst>
        </a:prstGeom>
        <a:solidFill>
          <a:srgbClr val="B29F16"/>
        </a:solidFill>
        <a:ln w="19050" cap="rnd" cmpd="sng" algn="ctr">
          <a:solidFill>
            <a:srgbClr val="B29F16"/>
          </a:solidFill>
          <a:prstDash val="solid"/>
        </a:ln>
        <a:effectLst/>
      </dsp:spPr>
      <dsp:style>
        <a:lnRef idx="2">
          <a:scrgbClr r="0" g="0" b="0"/>
        </a:lnRef>
        <a:fillRef idx="1">
          <a:scrgbClr r="0" g="0" b="0"/>
        </a:fillRef>
        <a:effectRef idx="0">
          <a:scrgbClr r="0" g="0" b="0"/>
        </a:effectRef>
        <a:fontRef idx="minor">
          <a:schemeClr val="lt1"/>
        </a:fontRef>
      </dsp:style>
    </dsp:sp>
    <dsp:sp modelId="{B7262484-80BB-4FCA-A826-DB49580A0617}">
      <dsp:nvSpPr>
        <dsp:cNvPr id="0" name=""/>
        <dsp:cNvSpPr/>
      </dsp:nvSpPr>
      <dsp:spPr>
        <a:xfrm>
          <a:off x="6311397" y="625236"/>
          <a:ext cx="1605554" cy="1270619"/>
        </a:xfrm>
        <a:prstGeom prst="chevron">
          <a:avLst>
            <a:gd name="adj" fmla="val 70610"/>
          </a:avLst>
        </a:prstGeom>
        <a:solidFill>
          <a:srgbClr val="B29F16"/>
        </a:solidFill>
        <a:ln w="19050" cap="rnd" cmpd="sng" algn="ctr">
          <a:solidFill>
            <a:srgbClr val="B29F16"/>
          </a:solidFill>
          <a:prstDash val="solid"/>
        </a:ln>
        <a:effectLst/>
      </dsp:spPr>
      <dsp:style>
        <a:lnRef idx="2">
          <a:scrgbClr r="0" g="0" b="0"/>
        </a:lnRef>
        <a:fillRef idx="1">
          <a:scrgbClr r="0" g="0" b="0"/>
        </a:fillRef>
        <a:effectRef idx="0">
          <a:scrgbClr r="0" g="0" b="0"/>
        </a:effectRef>
        <a:fontRef idx="minor">
          <a:schemeClr val="lt1"/>
        </a:fontRef>
      </dsp:style>
    </dsp:sp>
    <dsp:sp modelId="{D27757B7-84C0-4878-A3D3-2C88F700FF11}">
      <dsp:nvSpPr>
        <dsp:cNvPr id="0" name=""/>
        <dsp:cNvSpPr/>
      </dsp:nvSpPr>
      <dsp:spPr>
        <a:xfrm>
          <a:off x="522708" y="752298"/>
          <a:ext cx="6950542" cy="1016495"/>
        </a:xfrm>
        <a:prstGeom prst="rect">
          <a:avLst/>
        </a:prstGeom>
        <a:solidFill>
          <a:srgbClr val="B29F16"/>
        </a:solidFill>
        <a:ln w="19050" cap="rnd" cmpd="sng" algn="ctr">
          <a:solidFill>
            <a:srgbClr val="B29F16"/>
          </a:solidFill>
          <a:prstDash val="solid"/>
        </a:ln>
        <a:effectLst/>
      </dsp:spPr>
      <dsp:style>
        <a:lnRef idx="2">
          <a:scrgbClr r="0" g="0" b="0"/>
        </a:lnRef>
        <a:fillRef idx="1">
          <a:scrgbClr r="0" g="0" b="0"/>
        </a:fillRef>
        <a:effectRef idx="0">
          <a:scrgbClr r="0" g="0" b="0"/>
        </a:effectRef>
        <a:fontRef idx="minor"/>
      </dsp:style>
      <dsp:txBody>
        <a:bodyPr spcFirstLastPara="0" vert="horz" wrap="square" lIns="35560" tIns="35560" rIns="35560" bIns="35560" numCol="1" spcCol="1270" anchor="ctr" anchorCtr="0">
          <a:noAutofit/>
        </a:bodyPr>
        <a:lstStyle/>
        <a:p>
          <a:pPr marL="0" lvl="0" indent="0" algn="l" defTabSz="622300">
            <a:lnSpc>
              <a:spcPct val="90000"/>
            </a:lnSpc>
            <a:spcBef>
              <a:spcPct val="0"/>
            </a:spcBef>
            <a:spcAft>
              <a:spcPct val="35000"/>
            </a:spcAft>
            <a:buNone/>
          </a:pPr>
          <a:r>
            <a:rPr lang="en-US" sz="1400" kern="1200" dirty="0">
              <a:solidFill>
                <a:schemeClr val="bg1"/>
              </a:solidFill>
            </a:rPr>
            <a:t>Mean Absolute Error (MSE), Root Mean Squared Error (RMSE), Relative Squared Error (RSE), Relative Absolute Error  (RAE), Coefficient of Determination (R2).</a:t>
          </a:r>
        </a:p>
        <a:p>
          <a:pPr marL="0" lvl="0" indent="0" algn="l" defTabSz="622300">
            <a:lnSpc>
              <a:spcPct val="90000"/>
            </a:lnSpc>
            <a:spcBef>
              <a:spcPct val="0"/>
            </a:spcBef>
            <a:spcAft>
              <a:spcPct val="35000"/>
            </a:spcAft>
            <a:buNone/>
          </a:pPr>
          <a:r>
            <a:rPr lang="en-US" sz="1400" kern="1200" dirty="0">
              <a:solidFill>
                <a:schemeClr val="bg1"/>
              </a:solidFill>
            </a:rPr>
            <a:t>ROC curve, True/Positive rate, Confusion Matrix, Precision/Recall, Lift curves</a:t>
          </a:r>
          <a:endParaRPr lang="en-GB" sz="1400" kern="1200" dirty="0">
            <a:solidFill>
              <a:schemeClr val="bg1"/>
            </a:solidFill>
          </a:endParaRPr>
        </a:p>
      </dsp:txBody>
      <dsp:txXfrm>
        <a:off x="522708" y="752298"/>
        <a:ext cx="6950542" cy="1016495"/>
      </dsp:txXfrm>
    </dsp:sp>
    <dsp:sp modelId="{B59E1321-C38B-46C6-B7FD-8C502C4C17D5}">
      <dsp:nvSpPr>
        <dsp:cNvPr id="0" name=""/>
        <dsp:cNvSpPr/>
      </dsp:nvSpPr>
      <dsp:spPr>
        <a:xfrm>
          <a:off x="522708" y="2002434"/>
          <a:ext cx="6861345" cy="6237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b" anchorCtr="0">
          <a:noAutofit/>
        </a:bodyPr>
        <a:lstStyle/>
        <a:p>
          <a:pPr marL="0" lvl="0" indent="0" algn="l" defTabSz="1289050">
            <a:lnSpc>
              <a:spcPct val="90000"/>
            </a:lnSpc>
            <a:spcBef>
              <a:spcPct val="0"/>
            </a:spcBef>
            <a:spcAft>
              <a:spcPct val="35000"/>
            </a:spcAft>
            <a:buNone/>
          </a:pPr>
          <a:r>
            <a:rPr lang="en-US" sz="2900" kern="1200" dirty="0"/>
            <a:t>Different ML Techniques with Examples</a:t>
          </a:r>
          <a:endParaRPr lang="en-GB" sz="2900" kern="1200" dirty="0"/>
        </a:p>
      </dsp:txBody>
      <dsp:txXfrm>
        <a:off x="522708" y="2002434"/>
        <a:ext cx="6861345" cy="623758"/>
      </dsp:txXfrm>
    </dsp:sp>
    <dsp:sp modelId="{F8EED30D-DED6-46D4-A3FD-9B22D2480895}">
      <dsp:nvSpPr>
        <dsp:cNvPr id="0" name=""/>
        <dsp:cNvSpPr/>
      </dsp:nvSpPr>
      <dsp:spPr>
        <a:xfrm>
          <a:off x="522708" y="2626193"/>
          <a:ext cx="1605554" cy="1270619"/>
        </a:xfrm>
        <a:prstGeom prst="chevron">
          <a:avLst>
            <a:gd name="adj" fmla="val 70610"/>
          </a:avLst>
        </a:prstGeom>
        <a:solidFill>
          <a:srgbClr val="B29F16"/>
        </a:solidFill>
        <a:ln w="19050" cap="rnd" cmpd="sng" algn="ctr">
          <a:solidFill>
            <a:srgbClr val="B29F16"/>
          </a:solidFill>
          <a:prstDash val="solid"/>
        </a:ln>
        <a:effectLst/>
      </dsp:spPr>
      <dsp:style>
        <a:lnRef idx="2">
          <a:scrgbClr r="0" g="0" b="0"/>
        </a:lnRef>
        <a:fillRef idx="1">
          <a:scrgbClr r="0" g="0" b="0"/>
        </a:fillRef>
        <a:effectRef idx="0">
          <a:scrgbClr r="0" g="0" b="0"/>
        </a:effectRef>
        <a:fontRef idx="minor">
          <a:schemeClr val="lt1"/>
        </a:fontRef>
      </dsp:style>
    </dsp:sp>
    <dsp:sp modelId="{B623749E-18A1-4088-9AA2-5E6B56389196}">
      <dsp:nvSpPr>
        <dsp:cNvPr id="0" name=""/>
        <dsp:cNvSpPr/>
      </dsp:nvSpPr>
      <dsp:spPr>
        <a:xfrm>
          <a:off x="1487109" y="2626193"/>
          <a:ext cx="1605554" cy="1270619"/>
        </a:xfrm>
        <a:prstGeom prst="chevron">
          <a:avLst>
            <a:gd name="adj" fmla="val 70610"/>
          </a:avLst>
        </a:prstGeom>
        <a:solidFill>
          <a:srgbClr val="B29F16"/>
        </a:solidFill>
        <a:ln w="19050" cap="rnd" cmpd="sng" algn="ctr">
          <a:solidFill>
            <a:srgbClr val="B29F16"/>
          </a:solidFill>
          <a:prstDash val="solid"/>
        </a:ln>
        <a:effectLst/>
      </dsp:spPr>
      <dsp:style>
        <a:lnRef idx="2">
          <a:scrgbClr r="0" g="0" b="0"/>
        </a:lnRef>
        <a:fillRef idx="1">
          <a:scrgbClr r="0" g="0" b="0"/>
        </a:fillRef>
        <a:effectRef idx="0">
          <a:scrgbClr r="0" g="0" b="0"/>
        </a:effectRef>
        <a:fontRef idx="minor">
          <a:schemeClr val="lt1"/>
        </a:fontRef>
      </dsp:style>
    </dsp:sp>
    <dsp:sp modelId="{EFDB6E50-0260-40F2-8D62-7B066A37BDA5}">
      <dsp:nvSpPr>
        <dsp:cNvPr id="0" name=""/>
        <dsp:cNvSpPr/>
      </dsp:nvSpPr>
      <dsp:spPr>
        <a:xfrm>
          <a:off x="2452271" y="2626193"/>
          <a:ext cx="1605554" cy="1270619"/>
        </a:xfrm>
        <a:prstGeom prst="chevron">
          <a:avLst>
            <a:gd name="adj" fmla="val 70610"/>
          </a:avLst>
        </a:prstGeom>
        <a:solidFill>
          <a:srgbClr val="B29F16"/>
        </a:solidFill>
        <a:ln w="19050" cap="rnd" cmpd="sng" algn="ctr">
          <a:solidFill>
            <a:srgbClr val="B29F16"/>
          </a:solidFill>
          <a:prstDash val="solid"/>
        </a:ln>
        <a:effectLst/>
      </dsp:spPr>
      <dsp:style>
        <a:lnRef idx="2">
          <a:scrgbClr r="0" g="0" b="0"/>
        </a:lnRef>
        <a:fillRef idx="1">
          <a:scrgbClr r="0" g="0" b="0"/>
        </a:fillRef>
        <a:effectRef idx="0">
          <a:scrgbClr r="0" g="0" b="0"/>
        </a:effectRef>
        <a:fontRef idx="minor">
          <a:schemeClr val="lt1"/>
        </a:fontRef>
      </dsp:style>
    </dsp:sp>
    <dsp:sp modelId="{4C7AEA01-92F6-4BBB-9CEB-1B45EB20DF07}">
      <dsp:nvSpPr>
        <dsp:cNvPr id="0" name=""/>
        <dsp:cNvSpPr/>
      </dsp:nvSpPr>
      <dsp:spPr>
        <a:xfrm>
          <a:off x="3416671" y="2626193"/>
          <a:ext cx="1605554" cy="1270619"/>
        </a:xfrm>
        <a:prstGeom prst="chevron">
          <a:avLst>
            <a:gd name="adj" fmla="val 70610"/>
          </a:avLst>
        </a:prstGeom>
        <a:solidFill>
          <a:srgbClr val="B29F16"/>
        </a:solidFill>
        <a:ln w="19050" cap="rnd" cmpd="sng" algn="ctr">
          <a:solidFill>
            <a:srgbClr val="B29F16"/>
          </a:solidFill>
          <a:prstDash val="solid"/>
        </a:ln>
        <a:effectLst/>
      </dsp:spPr>
      <dsp:style>
        <a:lnRef idx="2">
          <a:scrgbClr r="0" g="0" b="0"/>
        </a:lnRef>
        <a:fillRef idx="1">
          <a:scrgbClr r="0" g="0" b="0"/>
        </a:fillRef>
        <a:effectRef idx="0">
          <a:scrgbClr r="0" g="0" b="0"/>
        </a:effectRef>
        <a:fontRef idx="minor">
          <a:schemeClr val="lt1"/>
        </a:fontRef>
      </dsp:style>
    </dsp:sp>
    <dsp:sp modelId="{A9B5D2C2-63CD-444E-9820-2695DFBF0BEF}">
      <dsp:nvSpPr>
        <dsp:cNvPr id="0" name=""/>
        <dsp:cNvSpPr/>
      </dsp:nvSpPr>
      <dsp:spPr>
        <a:xfrm>
          <a:off x="4381834" y="2626193"/>
          <a:ext cx="1605554" cy="1270619"/>
        </a:xfrm>
        <a:prstGeom prst="chevron">
          <a:avLst>
            <a:gd name="adj" fmla="val 70610"/>
          </a:avLst>
        </a:prstGeom>
        <a:solidFill>
          <a:srgbClr val="B29F16"/>
        </a:solidFill>
        <a:ln w="19050" cap="rnd" cmpd="sng" algn="ctr">
          <a:solidFill>
            <a:srgbClr val="B29F16"/>
          </a:solidFill>
          <a:prstDash val="solid"/>
        </a:ln>
        <a:effectLst/>
      </dsp:spPr>
      <dsp:style>
        <a:lnRef idx="2">
          <a:scrgbClr r="0" g="0" b="0"/>
        </a:lnRef>
        <a:fillRef idx="1">
          <a:scrgbClr r="0" g="0" b="0"/>
        </a:fillRef>
        <a:effectRef idx="0">
          <a:scrgbClr r="0" g="0" b="0"/>
        </a:effectRef>
        <a:fontRef idx="minor">
          <a:schemeClr val="lt1"/>
        </a:fontRef>
      </dsp:style>
    </dsp:sp>
    <dsp:sp modelId="{A8E6776D-C5ED-4C37-8371-E2027A3D5876}">
      <dsp:nvSpPr>
        <dsp:cNvPr id="0" name=""/>
        <dsp:cNvSpPr/>
      </dsp:nvSpPr>
      <dsp:spPr>
        <a:xfrm>
          <a:off x="5346234" y="2626193"/>
          <a:ext cx="1605554" cy="1270619"/>
        </a:xfrm>
        <a:prstGeom prst="chevron">
          <a:avLst>
            <a:gd name="adj" fmla="val 70610"/>
          </a:avLst>
        </a:prstGeom>
        <a:solidFill>
          <a:srgbClr val="B29F16"/>
        </a:solidFill>
        <a:ln w="19050" cap="rnd" cmpd="sng" algn="ctr">
          <a:solidFill>
            <a:srgbClr val="B29F16"/>
          </a:solidFill>
          <a:prstDash val="solid"/>
        </a:ln>
        <a:effectLst/>
      </dsp:spPr>
      <dsp:style>
        <a:lnRef idx="2">
          <a:scrgbClr r="0" g="0" b="0"/>
        </a:lnRef>
        <a:fillRef idx="1">
          <a:scrgbClr r="0" g="0" b="0"/>
        </a:fillRef>
        <a:effectRef idx="0">
          <a:scrgbClr r="0" g="0" b="0"/>
        </a:effectRef>
        <a:fontRef idx="minor">
          <a:schemeClr val="lt1"/>
        </a:fontRef>
      </dsp:style>
    </dsp:sp>
    <dsp:sp modelId="{A91811B8-D481-4431-B819-EF0C9A5E18EC}">
      <dsp:nvSpPr>
        <dsp:cNvPr id="0" name=""/>
        <dsp:cNvSpPr/>
      </dsp:nvSpPr>
      <dsp:spPr>
        <a:xfrm>
          <a:off x="6311397" y="2626193"/>
          <a:ext cx="1605554" cy="1270619"/>
        </a:xfrm>
        <a:prstGeom prst="chevron">
          <a:avLst>
            <a:gd name="adj" fmla="val 70610"/>
          </a:avLst>
        </a:prstGeom>
        <a:solidFill>
          <a:srgbClr val="B29F16"/>
        </a:solidFill>
        <a:ln w="19050" cap="rnd" cmpd="sng" algn="ctr">
          <a:solidFill>
            <a:srgbClr val="B29F16"/>
          </a:solidFill>
          <a:prstDash val="solid"/>
        </a:ln>
        <a:effectLst/>
      </dsp:spPr>
      <dsp:style>
        <a:lnRef idx="2">
          <a:scrgbClr r="0" g="0" b="0"/>
        </a:lnRef>
        <a:fillRef idx="1">
          <a:scrgbClr r="0" g="0" b="0"/>
        </a:fillRef>
        <a:effectRef idx="0">
          <a:scrgbClr r="0" g="0" b="0"/>
        </a:effectRef>
        <a:fontRef idx="minor">
          <a:schemeClr val="lt1"/>
        </a:fontRef>
      </dsp:style>
    </dsp:sp>
    <dsp:sp modelId="{808C0E8A-6313-4287-AFE0-5F29C0241F0E}">
      <dsp:nvSpPr>
        <dsp:cNvPr id="0" name=""/>
        <dsp:cNvSpPr/>
      </dsp:nvSpPr>
      <dsp:spPr>
        <a:xfrm>
          <a:off x="522708" y="2753255"/>
          <a:ext cx="6950542" cy="1016495"/>
        </a:xfrm>
        <a:prstGeom prst="rect">
          <a:avLst/>
        </a:prstGeom>
        <a:solidFill>
          <a:srgbClr val="B29F16"/>
        </a:solidFill>
        <a:ln w="19050" cap="rnd" cmpd="sng" algn="ctr">
          <a:solidFill>
            <a:srgbClr val="B29F16"/>
          </a:solidFill>
          <a:prstDash val="solid"/>
        </a:ln>
        <a:effectLst/>
      </dsp:spPr>
      <dsp:style>
        <a:lnRef idx="2">
          <a:scrgbClr r="0" g="0" b="0"/>
        </a:lnRef>
        <a:fillRef idx="1">
          <a:scrgbClr r="0" g="0" b="0"/>
        </a:fillRef>
        <a:effectRef idx="0">
          <a:scrgbClr r="0" g="0" b="0"/>
        </a:effectRef>
        <a:fontRef idx="minor"/>
      </dsp:style>
      <dsp:txBody>
        <a:bodyPr spcFirstLastPara="0" vert="horz" wrap="square" lIns="35560" tIns="35560" rIns="35560" bIns="35560" numCol="1" spcCol="1270" anchor="ctr" anchorCtr="0">
          <a:noAutofit/>
        </a:bodyPr>
        <a:lstStyle/>
        <a:p>
          <a:pPr marL="0" lvl="0" indent="0" algn="l" defTabSz="622300">
            <a:lnSpc>
              <a:spcPct val="90000"/>
            </a:lnSpc>
            <a:spcBef>
              <a:spcPct val="0"/>
            </a:spcBef>
            <a:spcAft>
              <a:spcPct val="35000"/>
            </a:spcAft>
            <a:buNone/>
          </a:pPr>
          <a:r>
            <a:rPr lang="en-US" sz="1400" kern="1200" dirty="0">
              <a:solidFill>
                <a:schemeClr val="bg1"/>
              </a:solidFill>
            </a:rPr>
            <a:t>Supervised, Unsupervised - Regression, Classification, Clustering.</a:t>
          </a:r>
        </a:p>
        <a:p>
          <a:pPr marL="0" lvl="0" indent="0" algn="l" defTabSz="622300">
            <a:lnSpc>
              <a:spcPct val="90000"/>
            </a:lnSpc>
            <a:spcBef>
              <a:spcPct val="0"/>
            </a:spcBef>
            <a:spcAft>
              <a:spcPct val="35000"/>
            </a:spcAft>
            <a:buNone/>
          </a:pPr>
          <a:r>
            <a:rPr lang="en-US" sz="1400" kern="1200" dirty="0">
              <a:solidFill>
                <a:schemeClr val="bg1"/>
              </a:solidFill>
            </a:rPr>
            <a:t>Examples in which scenarios above techniques will be used.</a:t>
          </a:r>
          <a:endParaRPr lang="en-GB" sz="1400" kern="1200" dirty="0">
            <a:solidFill>
              <a:schemeClr val="bg1"/>
            </a:solidFill>
          </a:endParaRPr>
        </a:p>
      </dsp:txBody>
      <dsp:txXfrm>
        <a:off x="522708" y="2753255"/>
        <a:ext cx="6950542" cy="1016495"/>
      </dsp:txXfrm>
    </dsp:sp>
    <dsp:sp modelId="{E22A5947-D115-48B0-9336-A43FE66C27AA}">
      <dsp:nvSpPr>
        <dsp:cNvPr id="0" name=""/>
        <dsp:cNvSpPr/>
      </dsp:nvSpPr>
      <dsp:spPr>
        <a:xfrm>
          <a:off x="522708" y="4003390"/>
          <a:ext cx="6861345" cy="6237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b" anchorCtr="0">
          <a:noAutofit/>
        </a:bodyPr>
        <a:lstStyle/>
        <a:p>
          <a:pPr marL="0" lvl="0" indent="0" algn="l" defTabSz="1289050">
            <a:lnSpc>
              <a:spcPct val="90000"/>
            </a:lnSpc>
            <a:spcBef>
              <a:spcPct val="0"/>
            </a:spcBef>
            <a:spcAft>
              <a:spcPct val="35000"/>
            </a:spcAft>
            <a:buNone/>
          </a:pPr>
          <a:r>
            <a:rPr lang="en-US" sz="2900" kern="1200" dirty="0"/>
            <a:t>Other Definitions with Examples</a:t>
          </a:r>
          <a:endParaRPr lang="en-GB" sz="2900" kern="1200" dirty="0"/>
        </a:p>
      </dsp:txBody>
      <dsp:txXfrm>
        <a:off x="522708" y="4003390"/>
        <a:ext cx="6861345" cy="623758"/>
      </dsp:txXfrm>
    </dsp:sp>
    <dsp:sp modelId="{0BA15505-B6A4-4AD4-8610-9FA9C2C22625}">
      <dsp:nvSpPr>
        <dsp:cNvPr id="0" name=""/>
        <dsp:cNvSpPr/>
      </dsp:nvSpPr>
      <dsp:spPr>
        <a:xfrm>
          <a:off x="522708" y="4627149"/>
          <a:ext cx="1605554" cy="1270619"/>
        </a:xfrm>
        <a:prstGeom prst="chevron">
          <a:avLst>
            <a:gd name="adj" fmla="val 70610"/>
          </a:avLst>
        </a:prstGeom>
        <a:solidFill>
          <a:srgbClr val="B29F16"/>
        </a:solidFill>
        <a:ln w="19050" cap="rnd" cmpd="sng" algn="ctr">
          <a:solidFill>
            <a:srgbClr val="B29F16"/>
          </a:solidFill>
          <a:prstDash val="solid"/>
        </a:ln>
        <a:effectLst/>
      </dsp:spPr>
      <dsp:style>
        <a:lnRef idx="2">
          <a:scrgbClr r="0" g="0" b="0"/>
        </a:lnRef>
        <a:fillRef idx="1">
          <a:scrgbClr r="0" g="0" b="0"/>
        </a:fillRef>
        <a:effectRef idx="0">
          <a:scrgbClr r="0" g="0" b="0"/>
        </a:effectRef>
        <a:fontRef idx="minor">
          <a:schemeClr val="lt1"/>
        </a:fontRef>
      </dsp:style>
    </dsp:sp>
    <dsp:sp modelId="{3BBD1EEC-4B29-4B60-85D5-6F7568FFF88E}">
      <dsp:nvSpPr>
        <dsp:cNvPr id="0" name=""/>
        <dsp:cNvSpPr/>
      </dsp:nvSpPr>
      <dsp:spPr>
        <a:xfrm>
          <a:off x="1487109" y="4627149"/>
          <a:ext cx="1605554" cy="1270619"/>
        </a:xfrm>
        <a:prstGeom prst="chevron">
          <a:avLst>
            <a:gd name="adj" fmla="val 70610"/>
          </a:avLst>
        </a:prstGeom>
        <a:solidFill>
          <a:srgbClr val="B29F16"/>
        </a:solidFill>
        <a:ln w="19050" cap="rnd" cmpd="sng" algn="ctr">
          <a:solidFill>
            <a:srgbClr val="B29F16"/>
          </a:solidFill>
          <a:prstDash val="solid"/>
        </a:ln>
        <a:effectLst/>
      </dsp:spPr>
      <dsp:style>
        <a:lnRef idx="2">
          <a:scrgbClr r="0" g="0" b="0"/>
        </a:lnRef>
        <a:fillRef idx="1">
          <a:scrgbClr r="0" g="0" b="0"/>
        </a:fillRef>
        <a:effectRef idx="0">
          <a:scrgbClr r="0" g="0" b="0"/>
        </a:effectRef>
        <a:fontRef idx="minor">
          <a:schemeClr val="lt1"/>
        </a:fontRef>
      </dsp:style>
    </dsp:sp>
    <dsp:sp modelId="{8784AF35-37AD-4178-8645-54F8D8D51B27}">
      <dsp:nvSpPr>
        <dsp:cNvPr id="0" name=""/>
        <dsp:cNvSpPr/>
      </dsp:nvSpPr>
      <dsp:spPr>
        <a:xfrm>
          <a:off x="2452271" y="4627149"/>
          <a:ext cx="1605554" cy="1270619"/>
        </a:xfrm>
        <a:prstGeom prst="chevron">
          <a:avLst>
            <a:gd name="adj" fmla="val 70610"/>
          </a:avLst>
        </a:prstGeom>
        <a:solidFill>
          <a:srgbClr val="B29F16"/>
        </a:solidFill>
        <a:ln w="19050" cap="rnd" cmpd="sng" algn="ctr">
          <a:solidFill>
            <a:srgbClr val="B29F16"/>
          </a:solidFill>
          <a:prstDash val="solid"/>
        </a:ln>
        <a:effectLst/>
      </dsp:spPr>
      <dsp:style>
        <a:lnRef idx="2">
          <a:scrgbClr r="0" g="0" b="0"/>
        </a:lnRef>
        <a:fillRef idx="1">
          <a:scrgbClr r="0" g="0" b="0"/>
        </a:fillRef>
        <a:effectRef idx="0">
          <a:scrgbClr r="0" g="0" b="0"/>
        </a:effectRef>
        <a:fontRef idx="minor">
          <a:schemeClr val="lt1"/>
        </a:fontRef>
      </dsp:style>
    </dsp:sp>
    <dsp:sp modelId="{FFC2A982-88BE-4EE8-9C9B-25194FE854C9}">
      <dsp:nvSpPr>
        <dsp:cNvPr id="0" name=""/>
        <dsp:cNvSpPr/>
      </dsp:nvSpPr>
      <dsp:spPr>
        <a:xfrm>
          <a:off x="3416671" y="4627149"/>
          <a:ext cx="1605554" cy="1270619"/>
        </a:xfrm>
        <a:prstGeom prst="chevron">
          <a:avLst>
            <a:gd name="adj" fmla="val 70610"/>
          </a:avLst>
        </a:prstGeom>
        <a:solidFill>
          <a:srgbClr val="B29F16"/>
        </a:solidFill>
        <a:ln w="19050" cap="rnd" cmpd="sng" algn="ctr">
          <a:solidFill>
            <a:srgbClr val="B29F16"/>
          </a:solidFill>
          <a:prstDash val="solid"/>
        </a:ln>
        <a:effectLst/>
      </dsp:spPr>
      <dsp:style>
        <a:lnRef idx="2">
          <a:scrgbClr r="0" g="0" b="0"/>
        </a:lnRef>
        <a:fillRef idx="1">
          <a:scrgbClr r="0" g="0" b="0"/>
        </a:fillRef>
        <a:effectRef idx="0">
          <a:scrgbClr r="0" g="0" b="0"/>
        </a:effectRef>
        <a:fontRef idx="minor">
          <a:schemeClr val="lt1"/>
        </a:fontRef>
      </dsp:style>
    </dsp:sp>
    <dsp:sp modelId="{2C54C442-4A6C-47D2-8742-ACFCFE0E7D95}">
      <dsp:nvSpPr>
        <dsp:cNvPr id="0" name=""/>
        <dsp:cNvSpPr/>
      </dsp:nvSpPr>
      <dsp:spPr>
        <a:xfrm>
          <a:off x="4381834" y="4627149"/>
          <a:ext cx="1605554" cy="1270619"/>
        </a:xfrm>
        <a:prstGeom prst="chevron">
          <a:avLst>
            <a:gd name="adj" fmla="val 70610"/>
          </a:avLst>
        </a:prstGeom>
        <a:solidFill>
          <a:srgbClr val="B29F16"/>
        </a:solidFill>
        <a:ln w="19050" cap="rnd" cmpd="sng" algn="ctr">
          <a:solidFill>
            <a:srgbClr val="B29F16"/>
          </a:solidFill>
          <a:prstDash val="solid"/>
        </a:ln>
        <a:effectLst/>
      </dsp:spPr>
      <dsp:style>
        <a:lnRef idx="2">
          <a:scrgbClr r="0" g="0" b="0"/>
        </a:lnRef>
        <a:fillRef idx="1">
          <a:scrgbClr r="0" g="0" b="0"/>
        </a:fillRef>
        <a:effectRef idx="0">
          <a:scrgbClr r="0" g="0" b="0"/>
        </a:effectRef>
        <a:fontRef idx="minor">
          <a:schemeClr val="lt1"/>
        </a:fontRef>
      </dsp:style>
    </dsp:sp>
    <dsp:sp modelId="{B5D0CFF9-2D74-43F9-9E4D-9E246DECB05D}">
      <dsp:nvSpPr>
        <dsp:cNvPr id="0" name=""/>
        <dsp:cNvSpPr/>
      </dsp:nvSpPr>
      <dsp:spPr>
        <a:xfrm>
          <a:off x="5346234" y="4627149"/>
          <a:ext cx="1605554" cy="1270619"/>
        </a:xfrm>
        <a:prstGeom prst="chevron">
          <a:avLst>
            <a:gd name="adj" fmla="val 70610"/>
          </a:avLst>
        </a:prstGeom>
        <a:solidFill>
          <a:srgbClr val="B29F16"/>
        </a:solidFill>
        <a:ln w="19050" cap="rnd" cmpd="sng" algn="ctr">
          <a:solidFill>
            <a:srgbClr val="B29F16"/>
          </a:solidFill>
          <a:prstDash val="solid"/>
        </a:ln>
        <a:effectLst/>
      </dsp:spPr>
      <dsp:style>
        <a:lnRef idx="2">
          <a:scrgbClr r="0" g="0" b="0"/>
        </a:lnRef>
        <a:fillRef idx="1">
          <a:scrgbClr r="0" g="0" b="0"/>
        </a:fillRef>
        <a:effectRef idx="0">
          <a:scrgbClr r="0" g="0" b="0"/>
        </a:effectRef>
        <a:fontRef idx="minor">
          <a:schemeClr val="lt1"/>
        </a:fontRef>
      </dsp:style>
    </dsp:sp>
    <dsp:sp modelId="{47BD540D-60DE-4C5E-8EB5-D491C4A5A83C}">
      <dsp:nvSpPr>
        <dsp:cNvPr id="0" name=""/>
        <dsp:cNvSpPr/>
      </dsp:nvSpPr>
      <dsp:spPr>
        <a:xfrm>
          <a:off x="6311397" y="4627149"/>
          <a:ext cx="1605554" cy="1270619"/>
        </a:xfrm>
        <a:prstGeom prst="chevron">
          <a:avLst>
            <a:gd name="adj" fmla="val 70610"/>
          </a:avLst>
        </a:prstGeom>
        <a:solidFill>
          <a:srgbClr val="B29F16"/>
        </a:solidFill>
        <a:ln w="19050" cap="rnd" cmpd="sng" algn="ctr">
          <a:solidFill>
            <a:srgbClr val="B29F16"/>
          </a:solidFill>
          <a:prstDash val="solid"/>
        </a:ln>
        <a:effectLst/>
      </dsp:spPr>
      <dsp:style>
        <a:lnRef idx="2">
          <a:scrgbClr r="0" g="0" b="0"/>
        </a:lnRef>
        <a:fillRef idx="1">
          <a:scrgbClr r="0" g="0" b="0"/>
        </a:fillRef>
        <a:effectRef idx="0">
          <a:scrgbClr r="0" g="0" b="0"/>
        </a:effectRef>
        <a:fontRef idx="minor">
          <a:schemeClr val="lt1"/>
        </a:fontRef>
      </dsp:style>
    </dsp:sp>
    <dsp:sp modelId="{02861604-AAB2-45BE-9297-733FE353C26F}">
      <dsp:nvSpPr>
        <dsp:cNvPr id="0" name=""/>
        <dsp:cNvSpPr/>
      </dsp:nvSpPr>
      <dsp:spPr>
        <a:xfrm>
          <a:off x="522708" y="4754211"/>
          <a:ext cx="6950542" cy="1016495"/>
        </a:xfrm>
        <a:prstGeom prst="rect">
          <a:avLst/>
        </a:prstGeom>
        <a:solidFill>
          <a:srgbClr val="B29F16"/>
        </a:solidFill>
        <a:ln w="19050" cap="rnd" cmpd="sng" algn="ctr">
          <a:solidFill>
            <a:srgbClr val="B29F16"/>
          </a:solidFill>
          <a:prstDash val="solid"/>
        </a:ln>
        <a:effectLst/>
      </dsp:spPr>
      <dsp:style>
        <a:lnRef idx="2">
          <a:scrgbClr r="0" g="0" b="0"/>
        </a:lnRef>
        <a:fillRef idx="1">
          <a:scrgbClr r="0" g="0" b="0"/>
        </a:fillRef>
        <a:effectRef idx="0">
          <a:scrgbClr r="0" g="0" b="0"/>
        </a:effectRef>
        <a:fontRef idx="minor"/>
      </dsp:style>
      <dsp:txBody>
        <a:bodyPr spcFirstLastPara="0" vert="horz" wrap="square" lIns="35560" tIns="35560" rIns="35560" bIns="35560" numCol="1" spcCol="1270" anchor="ctr" anchorCtr="0">
          <a:noAutofit/>
        </a:bodyPr>
        <a:lstStyle/>
        <a:p>
          <a:pPr marL="0" lvl="0" indent="0" algn="l" defTabSz="622300">
            <a:lnSpc>
              <a:spcPct val="90000"/>
            </a:lnSpc>
            <a:spcBef>
              <a:spcPct val="0"/>
            </a:spcBef>
            <a:spcAft>
              <a:spcPct val="35000"/>
            </a:spcAft>
            <a:buNone/>
          </a:pPr>
          <a:r>
            <a:rPr lang="en-US" sz="1400" kern="1200" baseline="0" dirty="0">
              <a:solidFill>
                <a:schemeClr val="bg1"/>
              </a:solidFill>
            </a:rPr>
            <a:t>Chatbot Service, QA Maker, Language Understanding Intelligent Service (LUIS).</a:t>
          </a:r>
        </a:p>
        <a:p>
          <a:pPr marL="0" lvl="0" indent="0" algn="l" defTabSz="622300">
            <a:lnSpc>
              <a:spcPct val="90000"/>
            </a:lnSpc>
            <a:spcBef>
              <a:spcPct val="0"/>
            </a:spcBef>
            <a:spcAft>
              <a:spcPct val="35000"/>
            </a:spcAft>
            <a:buNone/>
          </a:pPr>
          <a:r>
            <a:rPr lang="en-US" sz="1400" kern="1200" baseline="0" dirty="0">
              <a:solidFill>
                <a:schemeClr val="bg1"/>
              </a:solidFill>
            </a:rPr>
            <a:t>Differences between Similarity, Grouping and Identification.</a:t>
          </a:r>
        </a:p>
        <a:p>
          <a:pPr marL="0" lvl="0" indent="0" algn="l" defTabSz="622300">
            <a:lnSpc>
              <a:spcPct val="90000"/>
            </a:lnSpc>
            <a:spcBef>
              <a:spcPct val="0"/>
            </a:spcBef>
            <a:spcAft>
              <a:spcPct val="35000"/>
            </a:spcAft>
            <a:buNone/>
          </a:pPr>
          <a:r>
            <a:rPr lang="en-US" sz="1400" kern="1200" baseline="0" dirty="0">
              <a:solidFill>
                <a:schemeClr val="bg1"/>
              </a:solidFill>
            </a:rPr>
            <a:t>Speech synthesis, speech translation with examples.</a:t>
          </a:r>
        </a:p>
        <a:p>
          <a:pPr marL="0" lvl="0" indent="0" algn="l" defTabSz="622300">
            <a:lnSpc>
              <a:spcPct val="90000"/>
            </a:lnSpc>
            <a:spcBef>
              <a:spcPct val="0"/>
            </a:spcBef>
            <a:spcAft>
              <a:spcPct val="35000"/>
            </a:spcAft>
            <a:buNone/>
          </a:pPr>
          <a:r>
            <a:rPr lang="en-US" sz="1400" kern="1200" baseline="0" dirty="0">
              <a:solidFill>
                <a:schemeClr val="bg1"/>
              </a:solidFill>
            </a:rPr>
            <a:t>Concepts of Text Analytics API – speech-to-text, text-to-speech, sentiment analysis.</a:t>
          </a:r>
          <a:endParaRPr lang="en-GB" sz="1400" kern="1200" dirty="0">
            <a:solidFill>
              <a:schemeClr val="bg1"/>
            </a:solidFill>
          </a:endParaRPr>
        </a:p>
      </dsp:txBody>
      <dsp:txXfrm>
        <a:off x="522708" y="4754211"/>
        <a:ext cx="6950542" cy="101649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4F85EB-D765-4992-B449-BF70A53B625D}">
      <dsp:nvSpPr>
        <dsp:cNvPr id="0" name=""/>
        <dsp:cNvSpPr/>
      </dsp:nvSpPr>
      <dsp:spPr>
        <a:xfrm>
          <a:off x="628337" y="4219"/>
          <a:ext cx="1967840" cy="1468951"/>
        </a:xfrm>
        <a:prstGeom prst="round2SameRect">
          <a:avLst>
            <a:gd name="adj1" fmla="val 8000"/>
            <a:gd name="adj2" fmla="val 0"/>
          </a:avLst>
        </a:prstGeom>
        <a:solidFill>
          <a:srgbClr val="1C9022">
            <a:alpha val="90000"/>
          </a:srgbClr>
        </a:solidFill>
        <a:ln w="19050" cap="rnd" cmpd="sng" algn="ctr">
          <a:solidFill>
            <a:srgbClr val="1C9022"/>
          </a:solidFill>
          <a:prstDash val="solid"/>
        </a:ln>
        <a:effectLst/>
      </dsp:spPr>
      <dsp:style>
        <a:lnRef idx="2">
          <a:scrgbClr r="0" g="0" b="0"/>
        </a:lnRef>
        <a:fillRef idx="1">
          <a:scrgbClr r="0" g="0" b="0"/>
        </a:fillRef>
        <a:effectRef idx="0">
          <a:scrgbClr r="0" g="0" b="0"/>
        </a:effectRef>
        <a:fontRef idx="minor"/>
      </dsp:style>
      <dsp:txBody>
        <a:bodyPr spcFirstLastPara="0" vert="horz" wrap="square" lIns="15240" tIns="45720" rIns="15240" bIns="15240" numCol="1" spcCol="1270" anchor="t" anchorCtr="0">
          <a:noAutofit/>
        </a:bodyPr>
        <a:lstStyle/>
        <a:p>
          <a:pPr marL="114300" lvl="1" indent="-114300" algn="l" defTabSz="533400">
            <a:lnSpc>
              <a:spcPct val="90000"/>
            </a:lnSpc>
            <a:spcBef>
              <a:spcPct val="0"/>
            </a:spcBef>
            <a:spcAft>
              <a:spcPct val="15000"/>
            </a:spcAft>
            <a:buChar char="•"/>
          </a:pPr>
          <a:r>
            <a:rPr lang="en-US" sz="1200" kern="1200" dirty="0">
              <a:solidFill>
                <a:schemeClr val="bg1"/>
              </a:solidFill>
            </a:rPr>
            <a:t>Make sure you have </a:t>
          </a:r>
          <a:r>
            <a:rPr lang="en-US" sz="1200" i="1" kern="1200" dirty="0">
              <a:solidFill>
                <a:schemeClr val="bg1"/>
              </a:solidFill>
              <a:effectLst>
                <a:outerShdw blurRad="38100" dist="38100" dir="2700000" algn="tl">
                  <a:srgbClr val="000000">
                    <a:alpha val="43137"/>
                  </a:srgbClr>
                </a:outerShdw>
              </a:effectLst>
            </a:rPr>
            <a:t>run system test</a:t>
          </a:r>
          <a:r>
            <a:rPr lang="en-US" sz="1200" kern="1200" dirty="0">
              <a:solidFill>
                <a:schemeClr val="bg1"/>
              </a:solidFill>
            </a:rPr>
            <a:t> on the machine that you will be using to take this exam.</a:t>
          </a:r>
          <a:endParaRPr lang="en-GB" sz="1200" kern="1200" dirty="0">
            <a:solidFill>
              <a:schemeClr val="bg1"/>
            </a:solidFill>
          </a:endParaRPr>
        </a:p>
        <a:p>
          <a:pPr marL="114300" lvl="1" indent="-114300" algn="l" defTabSz="533400">
            <a:lnSpc>
              <a:spcPct val="90000"/>
            </a:lnSpc>
            <a:spcBef>
              <a:spcPct val="0"/>
            </a:spcBef>
            <a:spcAft>
              <a:spcPct val="15000"/>
            </a:spcAft>
            <a:buChar char="•"/>
          </a:pPr>
          <a:r>
            <a:rPr lang="en-US" sz="1200" kern="1200" dirty="0">
              <a:solidFill>
                <a:schemeClr val="bg1"/>
              </a:solidFill>
            </a:rPr>
            <a:t>You will also need your phone to do some initial verifications.</a:t>
          </a:r>
          <a:endParaRPr lang="en-GB" sz="1200" kern="1200" dirty="0">
            <a:solidFill>
              <a:schemeClr val="bg1"/>
            </a:solidFill>
          </a:endParaRPr>
        </a:p>
      </dsp:txBody>
      <dsp:txXfrm>
        <a:off x="662756" y="38638"/>
        <a:ext cx="1899002" cy="1434532"/>
      </dsp:txXfrm>
    </dsp:sp>
    <dsp:sp modelId="{6F7F2485-D72A-46C6-BE2C-4B4049C05E5F}">
      <dsp:nvSpPr>
        <dsp:cNvPr id="0" name=""/>
        <dsp:cNvSpPr/>
      </dsp:nvSpPr>
      <dsp:spPr>
        <a:xfrm>
          <a:off x="628337" y="1473171"/>
          <a:ext cx="1967840" cy="631649"/>
        </a:xfrm>
        <a:prstGeom prst="rect">
          <a:avLst/>
        </a:prstGeom>
        <a:solidFill>
          <a:srgbClr val="1C9022"/>
        </a:solidFill>
        <a:ln w="19050" cap="rnd" cmpd="sng" algn="ctr">
          <a:solidFill>
            <a:srgbClr val="1C9022"/>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0" rIns="29210" bIns="0" numCol="1" spcCol="1270" anchor="ctr" anchorCtr="0">
          <a:noAutofit/>
        </a:bodyPr>
        <a:lstStyle/>
        <a:p>
          <a:pPr marL="0" lvl="0" indent="0" algn="l" defTabSz="1022350">
            <a:lnSpc>
              <a:spcPct val="90000"/>
            </a:lnSpc>
            <a:spcBef>
              <a:spcPct val="0"/>
            </a:spcBef>
            <a:spcAft>
              <a:spcPct val="35000"/>
            </a:spcAft>
            <a:buNone/>
          </a:pPr>
          <a:r>
            <a:rPr lang="en-US" sz="2300" kern="1200" dirty="0"/>
            <a:t>System Test</a:t>
          </a:r>
          <a:endParaRPr lang="en-GB" sz="2300" kern="1200" dirty="0"/>
        </a:p>
      </dsp:txBody>
      <dsp:txXfrm>
        <a:off x="628337" y="1473171"/>
        <a:ext cx="1385803" cy="631649"/>
      </dsp:txXfrm>
    </dsp:sp>
    <dsp:sp modelId="{1C7B232E-4CD7-4256-90EA-C0933F10147E}">
      <dsp:nvSpPr>
        <dsp:cNvPr id="0" name=""/>
        <dsp:cNvSpPr/>
      </dsp:nvSpPr>
      <dsp:spPr>
        <a:xfrm>
          <a:off x="2069807" y="1573502"/>
          <a:ext cx="688744" cy="688744"/>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2000" b="-2000"/>
          </a:stretch>
        </a:blipFill>
        <a:ln w="19050"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CAAD0AB-BCCB-4308-94A0-8A57561D8498}">
      <dsp:nvSpPr>
        <dsp:cNvPr id="0" name=""/>
        <dsp:cNvSpPr/>
      </dsp:nvSpPr>
      <dsp:spPr>
        <a:xfrm>
          <a:off x="2929184" y="4219"/>
          <a:ext cx="1967840" cy="1468951"/>
        </a:xfrm>
        <a:prstGeom prst="round2SameRect">
          <a:avLst>
            <a:gd name="adj1" fmla="val 8000"/>
            <a:gd name="adj2" fmla="val 0"/>
          </a:avLst>
        </a:prstGeom>
        <a:solidFill>
          <a:schemeClr val="tx2">
            <a:lumMod val="60000"/>
            <a:lumOff val="40000"/>
          </a:schemeClr>
        </a:solidFill>
        <a:ln w="19050" cap="rnd" cmpd="sng" algn="ctr">
          <a:solidFill>
            <a:schemeClr val="tx2">
              <a:lumMod val="60000"/>
              <a:lumOff val="4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240" tIns="45720" rIns="15240" bIns="15240" numCol="1" spcCol="1270" anchor="t" anchorCtr="0">
          <a:noAutofit/>
        </a:bodyPr>
        <a:lstStyle/>
        <a:p>
          <a:pPr marL="114300" lvl="1" indent="-114300" algn="l" defTabSz="533400">
            <a:lnSpc>
              <a:spcPct val="90000"/>
            </a:lnSpc>
            <a:spcBef>
              <a:spcPct val="0"/>
            </a:spcBef>
            <a:spcAft>
              <a:spcPct val="15000"/>
            </a:spcAft>
            <a:buChar char="•"/>
          </a:pPr>
          <a:r>
            <a:rPr lang="en-US" sz="1200" kern="1200" dirty="0">
              <a:solidFill>
                <a:schemeClr val="bg1"/>
              </a:solidFill>
            </a:rPr>
            <a:t>As this is an online exam, you will have to verify yourself before taking the exam. </a:t>
          </a:r>
          <a:r>
            <a:rPr lang="en-US" sz="1200" i="1" kern="1200" dirty="0">
              <a:solidFill>
                <a:schemeClr val="bg1"/>
              </a:solidFill>
              <a:effectLst>
                <a:outerShdw blurRad="38100" dist="38100" dir="2700000" algn="tl">
                  <a:srgbClr val="000000">
                    <a:alpha val="43137"/>
                  </a:srgbClr>
                </a:outerShdw>
              </a:effectLst>
            </a:rPr>
            <a:t>Make sure you have relevant ID handy</a:t>
          </a:r>
          <a:r>
            <a:rPr lang="en-US" sz="1200" kern="1200" dirty="0">
              <a:solidFill>
                <a:schemeClr val="bg1"/>
              </a:solidFill>
            </a:rPr>
            <a:t>. </a:t>
          </a:r>
          <a:endParaRPr lang="en-GB" sz="1200" kern="1200" dirty="0">
            <a:solidFill>
              <a:schemeClr val="bg1"/>
            </a:solidFill>
          </a:endParaRPr>
        </a:p>
        <a:p>
          <a:pPr marL="114300" lvl="1" indent="-114300" algn="l" defTabSz="533400">
            <a:lnSpc>
              <a:spcPct val="90000"/>
            </a:lnSpc>
            <a:spcBef>
              <a:spcPct val="0"/>
            </a:spcBef>
            <a:spcAft>
              <a:spcPct val="15000"/>
            </a:spcAft>
            <a:buChar char="•"/>
          </a:pPr>
          <a:r>
            <a:rPr lang="en-US" sz="1200" kern="1200" dirty="0">
              <a:solidFill>
                <a:schemeClr val="bg1"/>
              </a:solidFill>
            </a:rPr>
            <a:t>An invigilator will be monitoring you all through the exam.</a:t>
          </a:r>
          <a:endParaRPr lang="en-GB" sz="1200" kern="1200" dirty="0">
            <a:solidFill>
              <a:schemeClr val="bg1"/>
            </a:solidFill>
          </a:endParaRPr>
        </a:p>
      </dsp:txBody>
      <dsp:txXfrm>
        <a:off x="2963603" y="38638"/>
        <a:ext cx="1899002" cy="1434532"/>
      </dsp:txXfrm>
    </dsp:sp>
    <dsp:sp modelId="{6C282C26-2E9E-40AC-9F83-47B9306CC2E5}">
      <dsp:nvSpPr>
        <dsp:cNvPr id="0" name=""/>
        <dsp:cNvSpPr/>
      </dsp:nvSpPr>
      <dsp:spPr>
        <a:xfrm>
          <a:off x="2929184" y="1473171"/>
          <a:ext cx="1967840" cy="631649"/>
        </a:xfrm>
        <a:prstGeom prst="rect">
          <a:avLst/>
        </a:prstGeom>
        <a:solidFill>
          <a:schemeClr val="tx2">
            <a:lumMod val="60000"/>
            <a:lumOff val="40000"/>
          </a:schemeClr>
        </a:solidFill>
        <a:ln w="19050" cap="rnd" cmpd="sng" algn="ctr">
          <a:solidFill>
            <a:schemeClr val="tx2">
              <a:lumMod val="60000"/>
              <a:lumOff val="4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0" rIns="29210" bIns="0" numCol="1" spcCol="1270" anchor="ctr" anchorCtr="0">
          <a:noAutofit/>
        </a:bodyPr>
        <a:lstStyle/>
        <a:p>
          <a:pPr marL="0" lvl="0" indent="0" algn="l" defTabSz="1022350">
            <a:lnSpc>
              <a:spcPct val="90000"/>
            </a:lnSpc>
            <a:spcBef>
              <a:spcPct val="0"/>
            </a:spcBef>
            <a:spcAft>
              <a:spcPct val="35000"/>
            </a:spcAft>
            <a:buNone/>
          </a:pPr>
          <a:r>
            <a:rPr lang="en-US" sz="2300" kern="1200" dirty="0"/>
            <a:t>Keep ID Ready</a:t>
          </a:r>
          <a:endParaRPr lang="en-GB" sz="2300" kern="1200" dirty="0"/>
        </a:p>
      </dsp:txBody>
      <dsp:txXfrm>
        <a:off x="2929184" y="1473171"/>
        <a:ext cx="1385803" cy="631649"/>
      </dsp:txXfrm>
    </dsp:sp>
    <dsp:sp modelId="{EFF8A5FF-F811-47B0-A6E2-40AAC768EC05}">
      <dsp:nvSpPr>
        <dsp:cNvPr id="0" name=""/>
        <dsp:cNvSpPr/>
      </dsp:nvSpPr>
      <dsp:spPr>
        <a:xfrm>
          <a:off x="4370654" y="1573502"/>
          <a:ext cx="688744" cy="688744"/>
        </a:xfrm>
        <a:prstGeom prst="ellipse">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a:stretch>
        </a:blipFill>
        <a:ln w="19050"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D7AE551-5461-4CF8-B51F-CF52B17C98EA}">
      <dsp:nvSpPr>
        <dsp:cNvPr id="0" name=""/>
        <dsp:cNvSpPr/>
      </dsp:nvSpPr>
      <dsp:spPr>
        <a:xfrm>
          <a:off x="628337" y="2603367"/>
          <a:ext cx="1967840" cy="1468951"/>
        </a:xfrm>
        <a:prstGeom prst="round2SameRect">
          <a:avLst>
            <a:gd name="adj1" fmla="val 8000"/>
            <a:gd name="adj2" fmla="val 0"/>
          </a:avLst>
        </a:prstGeom>
        <a:solidFill>
          <a:schemeClr val="accent5">
            <a:lumMod val="75000"/>
            <a:alpha val="90000"/>
          </a:schemeClr>
        </a:solidFill>
        <a:ln w="19050" cap="rnd" cmpd="sng" algn="ctr">
          <a:solidFill>
            <a:schemeClr val="accent5">
              <a:lumMod val="75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240" tIns="45720" rIns="15240" bIns="15240" numCol="1" spcCol="1270" anchor="t" anchorCtr="0">
          <a:noAutofit/>
        </a:bodyPr>
        <a:lstStyle/>
        <a:p>
          <a:pPr marL="114300" lvl="1" indent="-114300" algn="l" defTabSz="533400">
            <a:lnSpc>
              <a:spcPct val="90000"/>
            </a:lnSpc>
            <a:spcBef>
              <a:spcPct val="0"/>
            </a:spcBef>
            <a:spcAft>
              <a:spcPct val="15000"/>
            </a:spcAft>
            <a:buChar char="•"/>
          </a:pPr>
          <a:r>
            <a:rPr lang="en-US" sz="1200" kern="1200" dirty="0">
              <a:solidFill>
                <a:schemeClr val="bg1"/>
              </a:solidFill>
            </a:rPr>
            <a:t>The most important step is to </a:t>
          </a:r>
          <a:r>
            <a:rPr lang="en-US" sz="1200" i="1" kern="1200" dirty="0">
              <a:solidFill>
                <a:schemeClr val="bg1"/>
              </a:solidFill>
              <a:effectLst>
                <a:outerShdw blurRad="38100" dist="38100" dir="2700000" algn="tl">
                  <a:srgbClr val="000000">
                    <a:alpha val="43137"/>
                  </a:srgbClr>
                </a:outerShdw>
              </a:effectLst>
            </a:rPr>
            <a:t>Revise your notes. </a:t>
          </a:r>
          <a:r>
            <a:rPr lang="en-US" sz="1200" i="0" kern="1200" dirty="0">
              <a:solidFill>
                <a:schemeClr val="bg1"/>
              </a:solidFill>
              <a:effectLst/>
            </a:rPr>
            <a:t>Make sure you do this to recall all the concepts as part of your preparation. </a:t>
          </a:r>
          <a:r>
            <a:rPr lang="en-US" sz="1200" i="0" kern="1200" dirty="0">
              <a:solidFill>
                <a:schemeClr val="bg1"/>
              </a:solidFill>
              <a:effectLst>
                <a:outerShdw blurRad="38100" dist="38100" dir="2700000" algn="tl">
                  <a:srgbClr val="000000">
                    <a:alpha val="43137"/>
                  </a:srgbClr>
                </a:outerShdw>
              </a:effectLst>
            </a:rPr>
            <a:t>“Revision is the Key to Success!”</a:t>
          </a:r>
          <a:endParaRPr lang="en-GB" sz="1200" i="1" kern="1200" dirty="0">
            <a:solidFill>
              <a:schemeClr val="bg1"/>
            </a:solidFill>
            <a:effectLst>
              <a:outerShdw blurRad="38100" dist="38100" dir="2700000" algn="tl">
                <a:srgbClr val="000000">
                  <a:alpha val="43137"/>
                </a:srgbClr>
              </a:outerShdw>
            </a:effectLst>
          </a:endParaRPr>
        </a:p>
      </dsp:txBody>
      <dsp:txXfrm>
        <a:off x="662756" y="2637786"/>
        <a:ext cx="1899002" cy="1434532"/>
      </dsp:txXfrm>
    </dsp:sp>
    <dsp:sp modelId="{947EE668-B56D-4F25-87DF-B2B4C8AD4B4E}">
      <dsp:nvSpPr>
        <dsp:cNvPr id="0" name=""/>
        <dsp:cNvSpPr/>
      </dsp:nvSpPr>
      <dsp:spPr>
        <a:xfrm>
          <a:off x="628337" y="4072319"/>
          <a:ext cx="1967840" cy="631649"/>
        </a:xfrm>
        <a:prstGeom prst="rect">
          <a:avLst/>
        </a:prstGeom>
        <a:solidFill>
          <a:schemeClr val="accent5">
            <a:lumMod val="75000"/>
          </a:schemeClr>
        </a:solidFill>
        <a:ln w="19050" cap="rnd" cmpd="sng" algn="ctr">
          <a:solidFill>
            <a:schemeClr val="accent5">
              <a:lumMod val="7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0" rIns="29210" bIns="0" numCol="1" spcCol="1270" anchor="ctr" anchorCtr="0">
          <a:noAutofit/>
        </a:bodyPr>
        <a:lstStyle/>
        <a:p>
          <a:pPr marL="0" lvl="0" indent="0" algn="l" defTabSz="1022350">
            <a:lnSpc>
              <a:spcPct val="90000"/>
            </a:lnSpc>
            <a:spcBef>
              <a:spcPct val="0"/>
            </a:spcBef>
            <a:spcAft>
              <a:spcPct val="35000"/>
            </a:spcAft>
            <a:buNone/>
          </a:pPr>
          <a:r>
            <a:rPr lang="en-US" sz="2300" kern="1200" dirty="0"/>
            <a:t>Revision</a:t>
          </a:r>
          <a:endParaRPr lang="en-GB" sz="2300" kern="1200" dirty="0"/>
        </a:p>
      </dsp:txBody>
      <dsp:txXfrm>
        <a:off x="628337" y="4072319"/>
        <a:ext cx="1385803" cy="631649"/>
      </dsp:txXfrm>
    </dsp:sp>
    <dsp:sp modelId="{21D8C796-1CAA-4441-947B-8753A9B96E7E}">
      <dsp:nvSpPr>
        <dsp:cNvPr id="0" name=""/>
        <dsp:cNvSpPr/>
      </dsp:nvSpPr>
      <dsp:spPr>
        <a:xfrm>
          <a:off x="2069807" y="4172651"/>
          <a:ext cx="688744" cy="688744"/>
        </a:xfrm>
        <a:prstGeom prst="ellipse">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45000" r="-45000"/>
          </a:stretch>
        </a:blipFill>
        <a:ln w="19050"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4B9AD25-1FB6-48E9-AEE1-6E7D30757061}">
      <dsp:nvSpPr>
        <dsp:cNvPr id="0" name=""/>
        <dsp:cNvSpPr/>
      </dsp:nvSpPr>
      <dsp:spPr>
        <a:xfrm>
          <a:off x="2929184" y="2603367"/>
          <a:ext cx="1967840" cy="1468951"/>
        </a:xfrm>
        <a:prstGeom prst="round2SameRect">
          <a:avLst>
            <a:gd name="adj1" fmla="val 8000"/>
            <a:gd name="adj2" fmla="val 0"/>
          </a:avLst>
        </a:prstGeom>
        <a:solidFill>
          <a:srgbClr val="E77B0F">
            <a:alpha val="90000"/>
          </a:srgbClr>
        </a:solidFill>
        <a:ln w="19050" cap="rnd" cmpd="sng" algn="ctr">
          <a:solidFill>
            <a:srgbClr val="E77B0F"/>
          </a:solidFill>
          <a:prstDash val="solid"/>
        </a:ln>
        <a:effectLst/>
      </dsp:spPr>
      <dsp:style>
        <a:lnRef idx="2">
          <a:scrgbClr r="0" g="0" b="0"/>
        </a:lnRef>
        <a:fillRef idx="1">
          <a:scrgbClr r="0" g="0" b="0"/>
        </a:fillRef>
        <a:effectRef idx="0">
          <a:scrgbClr r="0" g="0" b="0"/>
        </a:effectRef>
        <a:fontRef idx="minor"/>
      </dsp:style>
      <dsp:txBody>
        <a:bodyPr spcFirstLastPara="0" vert="horz" wrap="square" lIns="15240" tIns="45720" rIns="15240" bIns="15240" numCol="1" spcCol="1270" anchor="t" anchorCtr="0">
          <a:noAutofit/>
        </a:bodyPr>
        <a:lstStyle/>
        <a:p>
          <a:pPr marL="114300" lvl="1" indent="-114300" algn="l" defTabSz="533400">
            <a:lnSpc>
              <a:spcPct val="90000"/>
            </a:lnSpc>
            <a:spcBef>
              <a:spcPct val="0"/>
            </a:spcBef>
            <a:spcAft>
              <a:spcPct val="15000"/>
            </a:spcAft>
            <a:buChar char="•"/>
          </a:pPr>
          <a:r>
            <a:rPr lang="en-US" sz="1200" i="0" kern="1200" dirty="0">
              <a:solidFill>
                <a:schemeClr val="bg1"/>
              </a:solidFill>
              <a:effectLst/>
            </a:rPr>
            <a:t>Have a </a:t>
          </a:r>
          <a:r>
            <a:rPr lang="en-US" sz="1200" i="1" kern="1200" dirty="0">
              <a:solidFill>
                <a:schemeClr val="bg1"/>
              </a:solidFill>
              <a:effectLst>
                <a:outerShdw blurRad="38100" dist="38100" dir="2700000" algn="tl">
                  <a:srgbClr val="000000">
                    <a:alpha val="43137"/>
                  </a:srgbClr>
                </a:outerShdw>
              </a:effectLst>
            </a:rPr>
            <a:t>good sleep and relax your mind</a:t>
          </a:r>
          <a:r>
            <a:rPr lang="en-US" sz="1200" i="0" kern="1200" dirty="0">
              <a:solidFill>
                <a:schemeClr val="bg1"/>
              </a:solidFill>
              <a:effectLst/>
            </a:rPr>
            <a:t> the day before your exam.</a:t>
          </a:r>
          <a:endParaRPr lang="en-GB" sz="1200" i="0" kern="1200" dirty="0">
            <a:solidFill>
              <a:schemeClr val="bg1"/>
            </a:solidFill>
            <a:effectLst/>
          </a:endParaRPr>
        </a:p>
        <a:p>
          <a:pPr marL="114300" lvl="1" indent="-114300" algn="l" defTabSz="533400">
            <a:lnSpc>
              <a:spcPct val="90000"/>
            </a:lnSpc>
            <a:spcBef>
              <a:spcPct val="0"/>
            </a:spcBef>
            <a:spcAft>
              <a:spcPct val="15000"/>
            </a:spcAft>
            <a:buChar char="•"/>
          </a:pPr>
          <a:r>
            <a:rPr lang="en-US" sz="1200" i="0" kern="1200" dirty="0">
              <a:solidFill>
                <a:schemeClr val="bg1"/>
              </a:solidFill>
              <a:effectLst/>
            </a:rPr>
            <a:t>Trust your preparation.</a:t>
          </a:r>
          <a:endParaRPr lang="en-GB" sz="1200" i="0" kern="1200" dirty="0">
            <a:solidFill>
              <a:schemeClr val="bg1"/>
            </a:solidFill>
            <a:effectLst/>
          </a:endParaRPr>
        </a:p>
      </dsp:txBody>
      <dsp:txXfrm>
        <a:off x="2963603" y="2637786"/>
        <a:ext cx="1899002" cy="1434532"/>
      </dsp:txXfrm>
    </dsp:sp>
    <dsp:sp modelId="{BB2FEABF-6A90-41FF-A4D9-2D385E7B2DB5}">
      <dsp:nvSpPr>
        <dsp:cNvPr id="0" name=""/>
        <dsp:cNvSpPr/>
      </dsp:nvSpPr>
      <dsp:spPr>
        <a:xfrm>
          <a:off x="2929184" y="4072319"/>
          <a:ext cx="1967840" cy="631649"/>
        </a:xfrm>
        <a:prstGeom prst="rect">
          <a:avLst/>
        </a:prstGeom>
        <a:solidFill>
          <a:srgbClr val="E77B0F"/>
        </a:solidFill>
        <a:ln w="19050" cap="rnd" cmpd="sng" algn="ctr">
          <a:solidFill>
            <a:srgbClr val="E77B0F"/>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0" rIns="29210" bIns="0" numCol="1" spcCol="1270" anchor="ctr" anchorCtr="0">
          <a:noAutofit/>
        </a:bodyPr>
        <a:lstStyle/>
        <a:p>
          <a:pPr marL="0" lvl="0" indent="0" algn="l" defTabSz="1022350">
            <a:lnSpc>
              <a:spcPct val="90000"/>
            </a:lnSpc>
            <a:spcBef>
              <a:spcPct val="0"/>
            </a:spcBef>
            <a:spcAft>
              <a:spcPct val="35000"/>
            </a:spcAft>
            <a:buNone/>
          </a:pPr>
          <a:r>
            <a:rPr lang="en-US" sz="2300" kern="1200" dirty="0"/>
            <a:t>Relax</a:t>
          </a:r>
          <a:endParaRPr lang="en-GB" sz="2300" kern="1200" dirty="0"/>
        </a:p>
      </dsp:txBody>
      <dsp:txXfrm>
        <a:off x="2929184" y="4072319"/>
        <a:ext cx="1385803" cy="631649"/>
      </dsp:txXfrm>
    </dsp:sp>
    <dsp:sp modelId="{E0C4447C-3166-43BC-B0DE-02A0C67A5ADB}">
      <dsp:nvSpPr>
        <dsp:cNvPr id="0" name=""/>
        <dsp:cNvSpPr/>
      </dsp:nvSpPr>
      <dsp:spPr>
        <a:xfrm>
          <a:off x="4370654" y="4172651"/>
          <a:ext cx="688744" cy="688744"/>
        </a:xfrm>
        <a:prstGeom prst="ellipse">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l="-17000" r="-17000"/>
          </a:stretch>
        </a:blipFill>
        <a:ln w="19050"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976282-8949-475D-9B8A-9CEFED8BC8CB}">
      <dsp:nvSpPr>
        <dsp:cNvPr id="0" name=""/>
        <dsp:cNvSpPr/>
      </dsp:nvSpPr>
      <dsp:spPr>
        <a:xfrm rot="5400000">
          <a:off x="-252912" y="253414"/>
          <a:ext cx="1686084" cy="1180259"/>
        </a:xfrm>
        <a:prstGeom prst="chevron">
          <a:avLst/>
        </a:prstGeom>
        <a:solidFill>
          <a:srgbClr val="E77B0F"/>
        </a:solidFill>
        <a:ln w="19050" cap="rnd" cmpd="sng" algn="ctr">
          <a:solidFill>
            <a:srgbClr val="E77B0F"/>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1511300">
            <a:lnSpc>
              <a:spcPct val="90000"/>
            </a:lnSpc>
            <a:spcBef>
              <a:spcPct val="0"/>
            </a:spcBef>
            <a:spcAft>
              <a:spcPct val="35000"/>
            </a:spcAft>
            <a:buNone/>
          </a:pPr>
          <a:r>
            <a:rPr lang="en-US" sz="3400" kern="1200" dirty="0"/>
            <a:t>Tip1</a:t>
          </a:r>
          <a:endParaRPr lang="en-GB" sz="3400" kern="1200" dirty="0"/>
        </a:p>
      </dsp:txBody>
      <dsp:txXfrm rot="-5400000">
        <a:off x="1" y="590632"/>
        <a:ext cx="1180259" cy="505825"/>
      </dsp:txXfrm>
    </dsp:sp>
    <dsp:sp modelId="{BD482406-B7DA-4C0C-8828-3541919E56A9}">
      <dsp:nvSpPr>
        <dsp:cNvPr id="0" name=""/>
        <dsp:cNvSpPr/>
      </dsp:nvSpPr>
      <dsp:spPr>
        <a:xfrm rot="5400000">
          <a:off x="3838170" y="-2657409"/>
          <a:ext cx="1095955" cy="6411777"/>
        </a:xfrm>
        <a:prstGeom prst="round2SameRect">
          <a:avLst/>
        </a:prstGeom>
        <a:solidFill>
          <a:srgbClr val="E77B0F">
            <a:alpha val="90000"/>
          </a:srgbClr>
        </a:solidFill>
        <a:ln w="19050" cap="rnd" cmpd="sng" algn="ctr">
          <a:solidFill>
            <a:srgbClr val="E77B0F"/>
          </a:solidFill>
          <a:prstDash val="solid"/>
        </a:ln>
        <a:effectLst/>
      </dsp:spPr>
      <dsp:style>
        <a:lnRef idx="2">
          <a:scrgbClr r="0" g="0" b="0"/>
        </a:lnRef>
        <a:fillRef idx="1">
          <a:scrgbClr r="0" g="0" b="0"/>
        </a:fillRef>
        <a:effectRef idx="0">
          <a:scrgbClr r="0" g="0" b="0"/>
        </a:effectRef>
        <a:fontRef idx="minor"/>
      </dsp:style>
      <dsp:txBody>
        <a:bodyPr spcFirstLastPara="0" vert="horz" wrap="square" lIns="113792" tIns="10160" rIns="10160" bIns="10160"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solidFill>
                <a:schemeClr val="bg1"/>
              </a:solidFill>
            </a:rPr>
            <a:t>Be calm and trust your preparation.</a:t>
          </a:r>
          <a:endParaRPr lang="en-GB" sz="1600" kern="1200" dirty="0">
            <a:solidFill>
              <a:schemeClr val="bg1"/>
            </a:solidFill>
          </a:endParaRPr>
        </a:p>
        <a:p>
          <a:pPr marL="171450" lvl="1" indent="-171450" algn="l" defTabSz="711200">
            <a:lnSpc>
              <a:spcPct val="90000"/>
            </a:lnSpc>
            <a:spcBef>
              <a:spcPct val="0"/>
            </a:spcBef>
            <a:spcAft>
              <a:spcPct val="15000"/>
            </a:spcAft>
            <a:buChar char="•"/>
          </a:pPr>
          <a:r>
            <a:rPr lang="en-US" sz="1600" kern="1200" dirty="0">
              <a:solidFill>
                <a:schemeClr val="bg1"/>
              </a:solidFill>
            </a:rPr>
            <a:t>90 minutes are enough to complete this exam along with feedback questions.</a:t>
          </a:r>
          <a:endParaRPr lang="en-GB" sz="1600" kern="1200" dirty="0">
            <a:solidFill>
              <a:schemeClr val="bg1"/>
            </a:solidFill>
          </a:endParaRPr>
        </a:p>
      </dsp:txBody>
      <dsp:txXfrm rot="-5400000">
        <a:off x="1180259" y="54002"/>
        <a:ext cx="6358277" cy="988955"/>
      </dsp:txXfrm>
    </dsp:sp>
    <dsp:sp modelId="{ADBFA729-145B-4255-A5C8-9AC2E2BDB68E}">
      <dsp:nvSpPr>
        <dsp:cNvPr id="0" name=""/>
        <dsp:cNvSpPr/>
      </dsp:nvSpPr>
      <dsp:spPr>
        <a:xfrm rot="5400000">
          <a:off x="-252912" y="1746204"/>
          <a:ext cx="1686084" cy="1180259"/>
        </a:xfrm>
        <a:prstGeom prst="chevron">
          <a:avLst/>
        </a:prstGeom>
        <a:solidFill>
          <a:srgbClr val="B29F16"/>
        </a:solidFill>
        <a:ln w="19050" cap="rnd" cmpd="sng" algn="ctr">
          <a:solidFill>
            <a:srgbClr val="B29F16"/>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1511300">
            <a:lnSpc>
              <a:spcPct val="90000"/>
            </a:lnSpc>
            <a:spcBef>
              <a:spcPct val="0"/>
            </a:spcBef>
            <a:spcAft>
              <a:spcPct val="35000"/>
            </a:spcAft>
            <a:buNone/>
          </a:pPr>
          <a:r>
            <a:rPr lang="en-US" sz="3400" kern="1200" dirty="0"/>
            <a:t>Tip2</a:t>
          </a:r>
          <a:endParaRPr lang="en-GB" sz="3400" kern="1200" dirty="0"/>
        </a:p>
      </dsp:txBody>
      <dsp:txXfrm rot="-5400000">
        <a:off x="1" y="2083422"/>
        <a:ext cx="1180259" cy="505825"/>
      </dsp:txXfrm>
    </dsp:sp>
    <dsp:sp modelId="{0ACF5221-6663-4797-81AB-B14FF2E98DDE}">
      <dsp:nvSpPr>
        <dsp:cNvPr id="0" name=""/>
        <dsp:cNvSpPr/>
      </dsp:nvSpPr>
      <dsp:spPr>
        <a:xfrm rot="5400000">
          <a:off x="3838170" y="-1164619"/>
          <a:ext cx="1095955" cy="6411777"/>
        </a:xfrm>
        <a:prstGeom prst="round2SameRect">
          <a:avLst/>
        </a:prstGeom>
        <a:solidFill>
          <a:srgbClr val="B29F16">
            <a:alpha val="90000"/>
          </a:srgbClr>
        </a:solidFill>
        <a:ln w="19050" cap="rnd" cmpd="sng" algn="ctr">
          <a:solidFill>
            <a:srgbClr val="B29F16"/>
          </a:solidFill>
          <a:prstDash val="solid"/>
        </a:ln>
        <a:effectLst/>
      </dsp:spPr>
      <dsp:style>
        <a:lnRef idx="2">
          <a:scrgbClr r="0" g="0" b="0"/>
        </a:lnRef>
        <a:fillRef idx="1">
          <a:scrgbClr r="0" g="0" b="0"/>
        </a:fillRef>
        <a:effectRef idx="0">
          <a:scrgbClr r="0" g="0" b="0"/>
        </a:effectRef>
        <a:fontRef idx="minor"/>
      </dsp:style>
      <dsp:txBody>
        <a:bodyPr spcFirstLastPara="0" vert="horz" wrap="square" lIns="113792" tIns="10160" rIns="10160" bIns="10160"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solidFill>
                <a:schemeClr val="bg1"/>
              </a:solidFill>
            </a:rPr>
            <a:t>Read the questions properly.</a:t>
          </a:r>
          <a:endParaRPr lang="en-GB" sz="1600" kern="1200" dirty="0">
            <a:solidFill>
              <a:schemeClr val="bg1"/>
            </a:solidFill>
          </a:endParaRPr>
        </a:p>
        <a:p>
          <a:pPr marL="171450" lvl="1" indent="-171450" algn="l" defTabSz="711200">
            <a:lnSpc>
              <a:spcPct val="90000"/>
            </a:lnSpc>
            <a:spcBef>
              <a:spcPct val="0"/>
            </a:spcBef>
            <a:spcAft>
              <a:spcPct val="15000"/>
            </a:spcAft>
            <a:buChar char="•"/>
          </a:pPr>
          <a:r>
            <a:rPr lang="en-US" sz="1600" kern="1200" dirty="0">
              <a:solidFill>
                <a:schemeClr val="bg1"/>
              </a:solidFill>
            </a:rPr>
            <a:t>Answer the ones that you are confident about first and mark the questions that you are not sure about.</a:t>
          </a:r>
          <a:endParaRPr lang="en-GB" sz="1600" kern="1200" dirty="0">
            <a:solidFill>
              <a:schemeClr val="bg1"/>
            </a:solidFill>
          </a:endParaRPr>
        </a:p>
        <a:p>
          <a:pPr marL="171450" lvl="1" indent="-171450" algn="l" defTabSz="711200">
            <a:lnSpc>
              <a:spcPct val="90000"/>
            </a:lnSpc>
            <a:spcBef>
              <a:spcPct val="0"/>
            </a:spcBef>
            <a:spcAft>
              <a:spcPct val="15000"/>
            </a:spcAft>
            <a:buChar char="•"/>
          </a:pPr>
          <a:r>
            <a:rPr lang="en-US" sz="1600" kern="1200" dirty="0">
              <a:solidFill>
                <a:schemeClr val="bg1"/>
              </a:solidFill>
            </a:rPr>
            <a:t>You can always return back to the marked questions.</a:t>
          </a:r>
          <a:endParaRPr lang="en-GB" sz="1600" kern="1200" dirty="0">
            <a:solidFill>
              <a:schemeClr val="bg1"/>
            </a:solidFill>
          </a:endParaRPr>
        </a:p>
      </dsp:txBody>
      <dsp:txXfrm rot="-5400000">
        <a:off x="1180259" y="1546792"/>
        <a:ext cx="6358277" cy="988955"/>
      </dsp:txXfrm>
    </dsp:sp>
    <dsp:sp modelId="{65A0984A-2464-4A09-98F1-AF5AAEB258C5}">
      <dsp:nvSpPr>
        <dsp:cNvPr id="0" name=""/>
        <dsp:cNvSpPr/>
      </dsp:nvSpPr>
      <dsp:spPr>
        <a:xfrm rot="5400000">
          <a:off x="-252912" y="3238994"/>
          <a:ext cx="1686084" cy="1180259"/>
        </a:xfrm>
        <a:prstGeom prst="chevron">
          <a:avLst/>
        </a:prstGeom>
        <a:solidFill>
          <a:srgbClr val="1C9022"/>
        </a:solidFill>
        <a:ln w="19050" cap="rnd" cmpd="sng" algn="ctr">
          <a:solidFill>
            <a:srgbClr val="1C9022"/>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1511300">
            <a:lnSpc>
              <a:spcPct val="90000"/>
            </a:lnSpc>
            <a:spcBef>
              <a:spcPct val="0"/>
            </a:spcBef>
            <a:spcAft>
              <a:spcPct val="35000"/>
            </a:spcAft>
            <a:buNone/>
          </a:pPr>
          <a:r>
            <a:rPr lang="en-US" sz="3400" kern="1200" dirty="0"/>
            <a:t>Tip3</a:t>
          </a:r>
          <a:endParaRPr lang="en-GB" sz="3400" kern="1200" dirty="0"/>
        </a:p>
      </dsp:txBody>
      <dsp:txXfrm rot="-5400000">
        <a:off x="1" y="3576212"/>
        <a:ext cx="1180259" cy="505825"/>
      </dsp:txXfrm>
    </dsp:sp>
    <dsp:sp modelId="{5F7380CE-93CD-4D0B-AE59-CC50DB032861}">
      <dsp:nvSpPr>
        <dsp:cNvPr id="0" name=""/>
        <dsp:cNvSpPr/>
      </dsp:nvSpPr>
      <dsp:spPr>
        <a:xfrm rot="5400000">
          <a:off x="3838170" y="328170"/>
          <a:ext cx="1095955" cy="6411777"/>
        </a:xfrm>
        <a:prstGeom prst="round2SameRect">
          <a:avLst/>
        </a:prstGeom>
        <a:solidFill>
          <a:srgbClr val="1C9022">
            <a:alpha val="90000"/>
          </a:srgbClr>
        </a:solidFill>
        <a:ln w="19050" cap="rnd" cmpd="sng" algn="ctr">
          <a:solidFill>
            <a:srgbClr val="1C9022"/>
          </a:solidFill>
          <a:prstDash val="solid"/>
        </a:ln>
        <a:effectLst/>
      </dsp:spPr>
      <dsp:style>
        <a:lnRef idx="2">
          <a:scrgbClr r="0" g="0" b="0"/>
        </a:lnRef>
        <a:fillRef idx="1">
          <a:scrgbClr r="0" g="0" b="0"/>
        </a:fillRef>
        <a:effectRef idx="0">
          <a:scrgbClr r="0" g="0" b="0"/>
        </a:effectRef>
        <a:fontRef idx="minor"/>
      </dsp:style>
      <dsp:txBody>
        <a:bodyPr spcFirstLastPara="0" vert="horz" wrap="square" lIns="113792" tIns="10160" rIns="10160" bIns="10160"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solidFill>
                <a:schemeClr val="bg1"/>
              </a:solidFill>
            </a:rPr>
            <a:t>Before submitting make sure to review your answers once.</a:t>
          </a:r>
          <a:endParaRPr lang="en-GB" sz="1600" kern="1200" dirty="0">
            <a:solidFill>
              <a:schemeClr val="bg1"/>
            </a:solidFill>
          </a:endParaRPr>
        </a:p>
      </dsp:txBody>
      <dsp:txXfrm rot="-5400000">
        <a:off x="1180259" y="3039581"/>
        <a:ext cx="6358277" cy="988955"/>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45FF89-9F80-4464-8039-DC652F67626F}">
      <dsp:nvSpPr>
        <dsp:cNvPr id="0" name=""/>
        <dsp:cNvSpPr/>
      </dsp:nvSpPr>
      <dsp:spPr>
        <a:xfrm>
          <a:off x="2521409" y="1074510"/>
          <a:ext cx="1032443" cy="491349"/>
        </a:xfrm>
        <a:custGeom>
          <a:avLst/>
          <a:gdLst/>
          <a:ahLst/>
          <a:cxnLst/>
          <a:rect l="0" t="0" r="0" b="0"/>
          <a:pathLst>
            <a:path>
              <a:moveTo>
                <a:pt x="0" y="0"/>
              </a:moveTo>
              <a:lnTo>
                <a:pt x="0" y="334840"/>
              </a:lnTo>
              <a:lnTo>
                <a:pt x="1032443" y="334840"/>
              </a:lnTo>
              <a:lnTo>
                <a:pt x="1032443" y="491349"/>
              </a:lnTo>
            </a:path>
          </a:pathLst>
        </a:cu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8069F25-A3DF-442D-94C9-2EDC346CE050}">
      <dsp:nvSpPr>
        <dsp:cNvPr id="0" name=""/>
        <dsp:cNvSpPr/>
      </dsp:nvSpPr>
      <dsp:spPr>
        <a:xfrm>
          <a:off x="1488965" y="1074510"/>
          <a:ext cx="1032443" cy="491349"/>
        </a:xfrm>
        <a:custGeom>
          <a:avLst/>
          <a:gdLst/>
          <a:ahLst/>
          <a:cxnLst/>
          <a:rect l="0" t="0" r="0" b="0"/>
          <a:pathLst>
            <a:path>
              <a:moveTo>
                <a:pt x="1032443" y="0"/>
              </a:moveTo>
              <a:lnTo>
                <a:pt x="1032443" y="334840"/>
              </a:lnTo>
              <a:lnTo>
                <a:pt x="0" y="334840"/>
              </a:lnTo>
              <a:lnTo>
                <a:pt x="0" y="491349"/>
              </a:lnTo>
            </a:path>
          </a:pathLst>
        </a:cu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88BDD31-D328-4B14-8829-472418110239}">
      <dsp:nvSpPr>
        <dsp:cNvPr id="0" name=""/>
        <dsp:cNvSpPr/>
      </dsp:nvSpPr>
      <dsp:spPr>
        <a:xfrm>
          <a:off x="1676682" y="1707"/>
          <a:ext cx="1689452" cy="1072802"/>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418C381-7985-43BC-9AC4-D83C3C68D6B8}">
      <dsp:nvSpPr>
        <dsp:cNvPr id="0" name=""/>
        <dsp:cNvSpPr/>
      </dsp:nvSpPr>
      <dsp:spPr>
        <a:xfrm>
          <a:off x="1864399" y="180039"/>
          <a:ext cx="1689452" cy="1072802"/>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Microsoft Certified – Azure AI Fundamentals</a:t>
          </a:r>
          <a:endParaRPr lang="en-GB" sz="1200" kern="1200" dirty="0"/>
        </a:p>
      </dsp:txBody>
      <dsp:txXfrm>
        <a:off x="1895820" y="211460"/>
        <a:ext cx="1626610" cy="1009960"/>
      </dsp:txXfrm>
    </dsp:sp>
    <dsp:sp modelId="{8F0F2C24-9776-430B-B412-959E2D92DE9A}">
      <dsp:nvSpPr>
        <dsp:cNvPr id="0" name=""/>
        <dsp:cNvSpPr/>
      </dsp:nvSpPr>
      <dsp:spPr>
        <a:xfrm>
          <a:off x="644239" y="1565859"/>
          <a:ext cx="1689452" cy="1072802"/>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1F6A973-A3AE-4D37-ADAB-1864752478A7}">
      <dsp:nvSpPr>
        <dsp:cNvPr id="0" name=""/>
        <dsp:cNvSpPr/>
      </dsp:nvSpPr>
      <dsp:spPr>
        <a:xfrm>
          <a:off x="831956" y="1744190"/>
          <a:ext cx="1689452" cy="1072802"/>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Azure Data Science Associate</a:t>
          </a:r>
          <a:endParaRPr lang="en-GB" sz="1200" kern="1200" dirty="0"/>
        </a:p>
      </dsp:txBody>
      <dsp:txXfrm>
        <a:off x="863377" y="1775611"/>
        <a:ext cx="1626610" cy="1009960"/>
      </dsp:txXfrm>
    </dsp:sp>
    <dsp:sp modelId="{A073AAC7-FF21-4B6F-96E0-19F90F2CD20F}">
      <dsp:nvSpPr>
        <dsp:cNvPr id="0" name=""/>
        <dsp:cNvSpPr/>
      </dsp:nvSpPr>
      <dsp:spPr>
        <a:xfrm>
          <a:off x="2709125" y="1565859"/>
          <a:ext cx="1689452" cy="1072802"/>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260EB0B-4649-4169-88D8-8E7A3970D9DE}">
      <dsp:nvSpPr>
        <dsp:cNvPr id="0" name=""/>
        <dsp:cNvSpPr/>
      </dsp:nvSpPr>
      <dsp:spPr>
        <a:xfrm>
          <a:off x="2896842" y="1744190"/>
          <a:ext cx="1689452" cy="1072802"/>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Azure AI Engineer Associate</a:t>
          </a:r>
          <a:endParaRPr lang="en-GB" sz="1200" kern="1200" dirty="0"/>
        </a:p>
      </dsp:txBody>
      <dsp:txXfrm>
        <a:off x="2928263" y="1775611"/>
        <a:ext cx="1626610" cy="1009960"/>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layout3.xml><?xml version="1.0" encoding="utf-8"?>
<dgm:layoutDef xmlns:dgm="http://schemas.openxmlformats.org/drawingml/2006/diagram" xmlns:a="http://schemas.openxmlformats.org/drawingml/2006/main" uniqueId="urn:diagrams.loki3.com/BracketList">
  <dgm:title val="Vertical Bracket List"/>
  <dgm:desc val="Use to show grouped blocks of information.  Works well with large amounts of Level 2 text."/>
  <dgm:catLst>
    <dgm:cat type="list" pri="4110"/>
    <dgm:cat type="officeonline" pri="3000"/>
  </dgm:catLst>
  <dgm:sampData>
    <dgm:dataModel>
      <dgm:ptLst>
        <dgm:pt modelId="0" type="doc"/>
        <dgm:pt modelId="1">
          <dgm:prSet phldr="1"/>
        </dgm:pt>
        <dgm:pt modelId="11">
          <dgm:prSet phldr="1"/>
        </dgm:pt>
        <dgm:pt modelId="2">
          <dgm:prSet phldr="1"/>
        </dgm:pt>
        <dgm:pt modelId="21">
          <dgm:prSet phldr="1"/>
        </dgm:pt>
      </dgm:ptLst>
      <dgm:cxnLst>
        <dgm:cxn modelId="3" srcId="0" destId="1" srcOrd="0" destOrd="0"/>
        <dgm:cxn modelId="4" srcId="1" destId="11" srcOrd="0" destOrd="0"/>
        <dgm:cxn modelId="5" srcId="0" destId="2" srcOrd="0" destOrd="0"/>
        <dgm:cxn modelId="6" srcId="2" destId="2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V" refType="primFontSz" refFor="des" refForName="parTx" fact="0.1"/>
      <dgm:constr type="primFontSz" for="des" forName="parTx" val="65"/>
      <dgm:constr type="primFontSz" for="des" forName="desTx" refType="primFontSz" refFor="des" refForName="parTx"/>
      <dgm:constr type="h" for="des" forName="parTx" refType="primFontSz" refFor="des" refForName="parTx" fact="0.55"/>
      <dgm:constr type="h" for="des" forName="bracket" refType="primFontSz" refFor="des" refForName="parTx" fact="0.55"/>
      <dgm:constr type="h" for="des" forName="desTx" refType="primFontSz" refFor="des" refForName="parTx" fact="0.55"/>
    </dgm:constrLst>
    <dgm:ruleLst>
      <dgm:rule type="primFontSz" for="des" forName="parTx" val="5" fact="NaN" max="NaN"/>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Tx" refType="w" fact="0.25"/>
          <dgm:constr type="w" for="ch" forName="bracket" refType="w" fact="0.05"/>
          <dgm:constr type="w" for="ch" forName="spH" refType="w" fact="0.02"/>
          <dgm:constr type="w" for="ch" forName="desTx" refType="w" fact="0.68"/>
          <dgm:constr type="h" for="ch" forName="bracket" refType="h" refFor="ch" refForName="desTx" op="gte"/>
          <dgm:constr type="h" for="ch" forName="bracket" refType="h" refFor="ch" refForName="parTx" op="gte"/>
          <dgm:constr type="h" for="ch" forName="desTx" refType="h" refFor="ch" refForName="parTx" op="gte"/>
        </dgm:constrLst>
        <dgm:ruleLst/>
        <dgm:layoutNode name="parTx" styleLbl="revTx">
          <dgm:varLst>
            <dgm:chMax val="1"/>
            <dgm:bulletEnabled val="1"/>
          </dgm:varLst>
          <dgm:choose name="Name8">
            <dgm:if name="Name9" func="var" arg="dir" op="equ" val="norm">
              <dgm:alg type="tx">
                <dgm:param type="parTxLTRAlign" val="r"/>
              </dgm:alg>
            </dgm:if>
            <dgm:else name="Name10">
              <dgm:alg type="tx">
                <dgm:param type="parTxLTRAlign" val="l"/>
              </dgm:alg>
            </dgm:else>
          </dgm:choose>
          <dgm:shape xmlns:r="http://schemas.openxmlformats.org/officeDocument/2006/relationships" type="rect" r:blip="">
            <dgm:adjLst/>
          </dgm:shape>
          <dgm:presOf axis="self" ptType="node"/>
          <dgm:constrLst>
            <dgm:constr type="tMarg" refType="primFontSz" fact="0.2"/>
            <dgm:constr type="bMarg" refType="primFontSz" fact="0.2"/>
          </dgm:constrLst>
          <dgm:ruleLst>
            <dgm:rule type="h" val="INF" fact="NaN" max="NaN"/>
          </dgm:ruleLst>
        </dgm:layoutNode>
        <dgm:layoutNode name="bracket" styleLbl="parChTrans1D1">
          <dgm:alg type="sp"/>
          <dgm:choose name="Name11">
            <dgm:if name="Name12" func="var" arg="dir" op="equ" val="norm">
              <dgm:shape xmlns:r="http://schemas.openxmlformats.org/officeDocument/2006/relationships" type="leftBrace" r:blip="">
                <dgm:adjLst>
                  <dgm:adj idx="1" val="0.35"/>
                </dgm:adjLst>
              </dgm:shape>
            </dgm:if>
            <dgm:else name="Name13">
              <dgm:shape xmlns:r="http://schemas.openxmlformats.org/officeDocument/2006/relationships" rot="180" type="leftBrace" r:blip="">
                <dgm:adjLst>
                  <dgm:adj idx="1" val="0.35"/>
                </dgm:adjLst>
              </dgm:shape>
            </dgm:else>
          </dgm:choose>
          <dgm:presOf/>
        </dgm:layoutNode>
        <dgm:layoutNode name="spH">
          <dgm:alg type="sp"/>
        </dgm:layoutNode>
        <dgm:choose name="Name14">
          <dgm:if name="Name15" axis="ch" ptType="node" func="cnt" op="gte" val="1">
            <dgm:layoutNode name="desTx" styleLbl="node1">
              <dgm:varLst>
                <dgm:bulletEnabled val="1"/>
              </dgm:varLst>
              <dgm:alg type="tx">
                <dgm:param type="stBulletLvl" val="1"/>
                <dgm:param type="txAnchorVertCh" val="mid"/>
              </dgm:alg>
              <dgm:shape xmlns:r="http://schemas.openxmlformats.org/officeDocument/2006/relationships" type="rect" r:blip="">
                <dgm:adjLst/>
              </dgm:shape>
              <dgm:presOf axis="des" ptType="node"/>
              <dgm:constrLst>
                <dgm:constr type="secFontSz" refType="primFontSz"/>
                <dgm:constr type="tMarg" refType="primFontSz" fact="0.3"/>
                <dgm:constr type="bMarg" refType="primFontSz" fact="0.3"/>
                <dgm:constr type="lMarg" refType="primFontSz" fact="0.3"/>
                <dgm:constr type="rMarg" refType="primFontSz" fact="0.3"/>
              </dgm:constrLst>
              <dgm:ruleLst>
                <dgm:rule type="h" val="INF" fact="NaN" max="NaN"/>
              </dgm:ruleLst>
            </dgm:layoutNode>
          </dgm:if>
          <dgm:else name="Name16"/>
        </dgm:choose>
      </dgm:layoutNode>
      <dgm:forEach name="Name17" axis="followSib" ptType="sibTrans" cnt="1">
        <dgm:layoutNode name="spV">
          <dgm:alg type="sp"/>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8/layout/VerticalAccentList">
  <dgm:title val=""/>
  <dgm:desc val=""/>
  <dgm:catLst>
    <dgm:cat type="list" pri="16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clrData>
  <dgm:layoutNode name="Name0">
    <dgm:varLst>
      <dgm:chMax/>
      <dgm:chPref/>
      <dgm:dir/>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constrLst>
      <dgm:constr type="primFontSz" for="des" forName="parenttext" refType="primFontSz" refFor="des" refForName="childtext" op="gte"/>
      <dgm:constr type="w" for="ch" forName="composite" refType="w"/>
      <dgm:constr type="h" for="ch" forName="composite" refType="h"/>
      <dgm:constr type="w" for="ch" forName="parallelogramComposite" refType="w"/>
      <dgm:constr type="h" for="ch" forName="parallelogramComposite" refType="h"/>
      <dgm:constr type="w" for="ch" forName="parenttextcomposite" refType="w" fact="0.9"/>
      <dgm:constr type="h" for="ch" forName="parenttextcomposite" refType="h" fact="0.6"/>
      <dgm:constr type="h" for="ch" forName="sibTrans" refType="h" refFor="ch" refForName="composite" op="equ" fact="0.02"/>
      <dgm:constr type="h" for="ch" forName="sibTrans" op="equ"/>
    </dgm:constrLst>
    <dgm:forEach name="nodesForEach" axis="ch" ptType="node">
      <dgm:layoutNode name="parenttextcomposite">
        <dgm:alg type="composite">
          <dgm:param type="ar" val="11"/>
        </dgm:alg>
        <dgm:shape xmlns:r="http://schemas.openxmlformats.org/officeDocument/2006/relationships" r:blip="">
          <dgm:adjLst/>
        </dgm:shape>
        <dgm:constrLst>
          <dgm:constr type="h" for="ch" forName="parenttext" refType="h"/>
          <dgm:constr type="w" for="ch" forName="parenttext" refType="w"/>
        </dgm:constrLst>
        <dgm:layoutNode name="parenttext" styleLbl="revTx">
          <dgm:varLst>
            <dgm:chMax/>
            <dgm:chPref val="2"/>
            <dgm:bulletEnabled val="1"/>
          </dgm:varLst>
          <dgm:choose name="Name4">
            <dgm:if name="Name5" func="var" arg="dir" op="equ" val="norm">
              <dgm:alg type="tx">
                <dgm:param type="parTxLTRAlign" val="l"/>
                <dgm:param type="txAnchorVert" val="b"/>
              </dgm:alg>
            </dgm:if>
            <dgm:else name="Name6">
              <dgm:alg type="tx">
                <dgm:param type="parTxLTRAlign" val="r"/>
                <dgm:param type="txAnchorVert" val="b"/>
              </dgm:alg>
            </dgm:else>
          </dgm:choose>
          <dgm:shape xmlns:r="http://schemas.openxmlformats.org/officeDocument/2006/relationships" type="rect"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choose name="Name7">
        <dgm:if name="Name8" axis="ch" ptType="node" func="cnt" op="gte" val="1">
          <dgm:layoutNode name="composite">
            <dgm:alg type="composite">
              <dgm:param type="ar" val="6"/>
            </dgm:alg>
            <dgm:shape xmlns:r="http://schemas.openxmlformats.org/officeDocument/2006/relationships" r:blip="">
              <dgm:adjLst/>
            </dgm:shape>
            <dgm:choose name="Name9">
              <dgm:if name="Name10" func="var" arg="dir" op="equ" val="norm">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301"/>
                  <dgm:constr type="t" for="ch" forName="childtext" refType="h" fact="0.1"/>
                  <dgm:constr type="w" for="ch" forName="childtext" refType="w" fact="0.9117"/>
                  <dgm:constr type="h" for="ch" forName="childtext" refType="h" fact="0.8"/>
                </dgm:constrLst>
              </dgm:if>
              <dgm:else name="Name11">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883"/>
                  <dgm:constr type="t" for="ch" forName="childtext" refType="h" fact="0.1"/>
                  <dgm:constr type="w" for="ch" forName="childtext" refType="w" fact="0.9117"/>
                  <dgm:constr type="h" for="ch" forName="childtext" refType="h" fact="0.8"/>
                </dgm:constrLst>
              </dgm:else>
            </dgm:choose>
            <dgm:ruleLst/>
            <dgm:layoutNode name="chevron1" styleLbl="alignNode1">
              <dgm:alg type="sp"/>
              <dgm:choose name="Name12">
                <dgm:if name="Name13" func="var" arg="dir" op="equ" val="norm">
                  <dgm:shape xmlns:r="http://schemas.openxmlformats.org/officeDocument/2006/relationships" type="chevron" r:blip="">
                    <dgm:adjLst>
                      <dgm:adj idx="1" val="0.7061"/>
                    </dgm:adjLst>
                  </dgm:shape>
                </dgm:if>
                <dgm:else name="Name14">
                  <dgm:shape xmlns:r="http://schemas.openxmlformats.org/officeDocument/2006/relationships" rot="180" type="chevron" r:blip="">
                    <dgm:adjLst>
                      <dgm:adj idx="1" val="0.7061"/>
                    </dgm:adjLst>
                  </dgm:shape>
                </dgm:else>
              </dgm:choose>
              <dgm:presOf/>
            </dgm:layoutNode>
            <dgm:layoutNode name="chevron2" styleLbl="alignNode1">
              <dgm:alg type="sp"/>
              <dgm:choose name="Name15">
                <dgm:if name="Name16" func="var" arg="dir" op="equ" val="norm">
                  <dgm:shape xmlns:r="http://schemas.openxmlformats.org/officeDocument/2006/relationships" type="chevron" r:blip="">
                    <dgm:adjLst>
                      <dgm:adj idx="1" val="0.7061"/>
                    </dgm:adjLst>
                  </dgm:shape>
                </dgm:if>
                <dgm:else name="Name17">
                  <dgm:shape xmlns:r="http://schemas.openxmlformats.org/officeDocument/2006/relationships" rot="180" type="chevron" r:blip="">
                    <dgm:adjLst>
                      <dgm:adj idx="1" val="0.7061"/>
                    </dgm:adjLst>
                  </dgm:shape>
                </dgm:else>
              </dgm:choose>
              <dgm:presOf/>
            </dgm:layoutNode>
            <dgm:layoutNode name="chevron3" styleLbl="alignNode1">
              <dgm:alg type="sp"/>
              <dgm:choose name="Name18">
                <dgm:if name="Name19" func="var" arg="dir" op="equ" val="norm">
                  <dgm:shape xmlns:r="http://schemas.openxmlformats.org/officeDocument/2006/relationships" type="chevron" r:blip="">
                    <dgm:adjLst>
                      <dgm:adj idx="1" val="0.7061"/>
                    </dgm:adjLst>
                  </dgm:shape>
                </dgm:if>
                <dgm:else name="Name20">
                  <dgm:shape xmlns:r="http://schemas.openxmlformats.org/officeDocument/2006/relationships" rot="180" type="chevron" r:blip="">
                    <dgm:adjLst>
                      <dgm:adj idx="1" val="0.7061"/>
                    </dgm:adjLst>
                  </dgm:shape>
                </dgm:else>
              </dgm:choose>
              <dgm:presOf/>
            </dgm:layoutNode>
            <dgm:layoutNode name="chevron4" styleLbl="alignNode1">
              <dgm:alg type="sp"/>
              <dgm:choose name="Name21">
                <dgm:if name="Name22" func="var" arg="dir" op="equ" val="norm">
                  <dgm:shape xmlns:r="http://schemas.openxmlformats.org/officeDocument/2006/relationships" type="chevron" r:blip="">
                    <dgm:adjLst>
                      <dgm:adj idx="1" val="0.7061"/>
                    </dgm:adjLst>
                  </dgm:shape>
                </dgm:if>
                <dgm:else name="Name23">
                  <dgm:shape xmlns:r="http://schemas.openxmlformats.org/officeDocument/2006/relationships" rot="180" type="chevron" r:blip="">
                    <dgm:adjLst>
                      <dgm:adj idx="1" val="0.7061"/>
                    </dgm:adjLst>
                  </dgm:shape>
                </dgm:else>
              </dgm:choose>
              <dgm:presOf/>
            </dgm:layoutNode>
            <dgm:layoutNode name="chevron5" styleLbl="alignNode1">
              <dgm:alg type="sp"/>
              <dgm:choose name="Name24">
                <dgm:if name="Name25" func="var" arg="dir" op="equ" val="norm">
                  <dgm:shape xmlns:r="http://schemas.openxmlformats.org/officeDocument/2006/relationships" type="chevron" r:blip="">
                    <dgm:adjLst>
                      <dgm:adj idx="1" val="0.7061"/>
                    </dgm:adjLst>
                  </dgm:shape>
                </dgm:if>
                <dgm:else name="Name26">
                  <dgm:shape xmlns:r="http://schemas.openxmlformats.org/officeDocument/2006/relationships" rot="180" type="chevron" r:blip="">
                    <dgm:adjLst>
                      <dgm:adj idx="1" val="0.7061"/>
                    </dgm:adjLst>
                  </dgm:shape>
                </dgm:else>
              </dgm:choose>
              <dgm:presOf/>
            </dgm:layoutNode>
            <dgm:layoutNode name="chevron6" styleLbl="alignNode1">
              <dgm:alg type="sp"/>
              <dgm:choose name="Name27">
                <dgm:if name="Name28" func="var" arg="dir" op="equ" val="norm">
                  <dgm:shape xmlns:r="http://schemas.openxmlformats.org/officeDocument/2006/relationships" type="chevron" r:blip="">
                    <dgm:adjLst>
                      <dgm:adj idx="1" val="0.7061"/>
                    </dgm:adjLst>
                  </dgm:shape>
                </dgm:if>
                <dgm:else name="Name29">
                  <dgm:shape xmlns:r="http://schemas.openxmlformats.org/officeDocument/2006/relationships" rot="180" type="chevron" r:blip="">
                    <dgm:adjLst>
                      <dgm:adj idx="1" val="0.7061"/>
                    </dgm:adjLst>
                  </dgm:shape>
                </dgm:else>
              </dgm:choose>
              <dgm:presOf/>
            </dgm:layoutNode>
            <dgm:layoutNode name="chevron7" styleLbl="alignNode1">
              <dgm:alg type="sp"/>
              <dgm:choose name="Name30">
                <dgm:if name="Name31" func="var" arg="dir" op="equ" val="norm">
                  <dgm:shape xmlns:r="http://schemas.openxmlformats.org/officeDocument/2006/relationships" type="chevron" r:blip="">
                    <dgm:adjLst>
                      <dgm:adj idx="1" val="0.7061"/>
                    </dgm:adjLst>
                  </dgm:shape>
                </dgm:if>
                <dgm:else name="Name32">
                  <dgm:shape xmlns:r="http://schemas.openxmlformats.org/officeDocument/2006/relationships" rot="180" type="chevron" r:blip="">
                    <dgm:adjLst>
                      <dgm:adj idx="1" val="0.7061"/>
                    </dgm:adjLst>
                  </dgm:shape>
                </dgm:else>
              </dgm:choose>
              <dgm:presOf/>
            </dgm:layoutNode>
            <dgm:layoutNode name="childtext" styleLbl="solidFgAcc1">
              <dgm:varLst>
                <dgm:chMax/>
                <dgm:chPref val="0"/>
                <dgm:bulletEnabled val="1"/>
              </dgm:varLst>
              <dgm:choose name="Name33">
                <dgm:if name="Name34" func="var" arg="dir" op="equ" val="norm">
                  <dgm:alg type="tx">
                    <dgm:param type="parTxLTRAlign" val="l"/>
                    <dgm:param type="txAnchorVertCh" val="t"/>
                  </dgm:alg>
                </dgm:if>
                <dgm:else name="Name35">
                  <dgm:alg type="tx">
                    <dgm:param type="parTxLTRAlign" val="r"/>
                    <dgm:param type="shpTxLTRAlignCh" val="r"/>
                    <dgm:param type="txAnchorVertCh" val="t"/>
                  </dgm:alg>
                </dgm:else>
              </dgm:choose>
              <dgm:shape xmlns:r="http://schemas.openxmlformats.org/officeDocument/2006/relationships" type="rect" r:blip="">
                <dgm:adjLst/>
              </dgm:shape>
              <dgm:presOf axis="des"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dgm:if>
        <dgm:else name="Name36">
          <dgm:layoutNode name="parallelogramComposite">
            <dgm:alg type="composite">
              <dgm:param type="ar" val="50"/>
            </dgm:alg>
            <dgm:shape xmlns:r="http://schemas.openxmlformats.org/officeDocument/2006/relationships" r:blip="">
              <dgm:adjLst/>
            </dgm:shape>
            <dgm:constrLst>
              <dgm:constr type="l" for="ch" forName="parallelogram1" refType="w" fact="0"/>
              <dgm:constr type="t" for="ch" forName="parallelogram1" refType="h" fact="0"/>
              <dgm:constr type="w" for="ch" forName="parallelogram1" refType="w" fact="0.12"/>
              <dgm:constr type="h" for="ch" forName="parallelogram1" refType="h"/>
              <dgm:constr type="l" for="ch" forName="parallelogram2" refType="w" fact="0.127"/>
              <dgm:constr type="t" for="ch" forName="parallelogram2" refType="h" fact="0"/>
              <dgm:constr type="w" for="ch" forName="parallelogram2" refType="w" fact="0.12"/>
              <dgm:constr type="h" for="ch" forName="parallelogram2" refType="h"/>
              <dgm:constr type="l" for="ch" forName="parallelogram3" refType="w" fact="0.254"/>
              <dgm:constr type="t" for="ch" forName="parallelogram3" refType="h" fact="0"/>
              <dgm:constr type="w" for="ch" forName="parallelogram3" refType="w" fact="0.12"/>
              <dgm:constr type="h" for="ch" forName="parallelogram3" refType="h"/>
              <dgm:constr type="l" for="ch" forName="parallelogram4" refType="w" fact="0.381"/>
              <dgm:constr type="t" for="ch" forName="parallelogram4" refType="h" fact="0"/>
              <dgm:constr type="w" for="ch" forName="parallelogram4" refType="w" fact="0.12"/>
              <dgm:constr type="h" for="ch" forName="parallelogram4" refType="h"/>
              <dgm:constr type="l" for="ch" forName="parallelogram5" refType="w" fact="0.508"/>
              <dgm:constr type="t" for="ch" forName="parallelogram5" refType="h" fact="0"/>
              <dgm:constr type="w" for="ch" forName="parallelogram5" refType="w" fact="0.12"/>
              <dgm:constr type="h" for="ch" forName="parallelogram5" refType="h"/>
              <dgm:constr type="l" for="ch" forName="parallelogram6" refType="w" fact="0.635"/>
              <dgm:constr type="t" for="ch" forName="parallelogram6" refType="h" fact="0"/>
              <dgm:constr type="w" for="ch" forName="parallelogram6" refType="w" fact="0.12"/>
              <dgm:constr type="h" for="ch" forName="parallelogram6" refType="h"/>
              <dgm:constr type="l" for="ch" forName="parallelogram7" refType="w" fact="0.762"/>
              <dgm:constr type="t" for="ch" forName="parallelogram7" refType="h" fact="0"/>
              <dgm:constr type="w" for="ch" forName="parallelogram7" refType="w" fact="0.12"/>
              <dgm:constr type="h" for="ch" forName="parallelogram7" refType="h"/>
            </dgm:constrLst>
            <dgm:ruleLst/>
            <dgm:layoutNode name="parallelogram1" styleLbl="alignNode1">
              <dgm:alg type="sp"/>
              <dgm:shape xmlns:r="http://schemas.openxmlformats.org/officeDocument/2006/relationships" type="parallelogram" r:blip="">
                <dgm:adjLst>
                  <dgm:adj idx="1" val="1.4084"/>
                </dgm:adjLst>
              </dgm:shape>
              <dgm:presOf/>
            </dgm:layoutNode>
            <dgm:layoutNode name="parallelogram2" styleLbl="alignNode1">
              <dgm:alg type="sp"/>
              <dgm:shape xmlns:r="http://schemas.openxmlformats.org/officeDocument/2006/relationships" type="parallelogram" r:blip="">
                <dgm:adjLst>
                  <dgm:adj idx="1" val="1.4084"/>
                </dgm:adjLst>
              </dgm:shape>
              <dgm:presOf/>
            </dgm:layoutNode>
            <dgm:layoutNode name="parallelogram3" styleLbl="alignNode1">
              <dgm:alg type="sp"/>
              <dgm:shape xmlns:r="http://schemas.openxmlformats.org/officeDocument/2006/relationships" type="parallelogram" r:blip="">
                <dgm:adjLst>
                  <dgm:adj idx="1" val="1.4084"/>
                </dgm:adjLst>
              </dgm:shape>
              <dgm:presOf/>
            </dgm:layoutNode>
            <dgm:layoutNode name="parallelogram4" styleLbl="alignNode1">
              <dgm:alg type="sp"/>
              <dgm:shape xmlns:r="http://schemas.openxmlformats.org/officeDocument/2006/relationships" type="parallelogram" r:blip="">
                <dgm:adjLst>
                  <dgm:adj idx="1" val="1.4084"/>
                </dgm:adjLst>
              </dgm:shape>
              <dgm:presOf/>
            </dgm:layoutNode>
            <dgm:layoutNode name="parallelogram5" styleLbl="alignNode1">
              <dgm:alg type="sp"/>
              <dgm:shape xmlns:r="http://schemas.openxmlformats.org/officeDocument/2006/relationships" type="parallelogram" r:blip="">
                <dgm:adjLst>
                  <dgm:adj idx="1" val="1.4084"/>
                </dgm:adjLst>
              </dgm:shape>
              <dgm:presOf/>
            </dgm:layoutNode>
            <dgm:layoutNode name="parallelogram6" styleLbl="alignNode1">
              <dgm:alg type="sp"/>
              <dgm:shape xmlns:r="http://schemas.openxmlformats.org/officeDocument/2006/relationships" type="parallelogram" r:blip="">
                <dgm:adjLst>
                  <dgm:adj idx="1" val="1.4084"/>
                </dgm:adjLst>
              </dgm:shape>
              <dgm:presOf/>
            </dgm:layoutNode>
            <dgm:layoutNode name="parallelogram7" styleLbl="alignNode1">
              <dgm:alg type="sp"/>
              <dgm:shape xmlns:r="http://schemas.openxmlformats.org/officeDocument/2006/relationships" type="parallelogram" r:blip="">
                <dgm:adjLst>
                  <dgm:adj idx="1" val="1.4084"/>
                </dgm:adjLst>
              </dgm:shape>
              <dgm:presOf/>
            </dgm:layoutNode>
          </dgm:layoutNode>
        </dgm:else>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8/layout/VerticalAccentList">
  <dgm:title val=""/>
  <dgm:desc val=""/>
  <dgm:catLst>
    <dgm:cat type="list" pri="16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clrData>
  <dgm:layoutNode name="Name0">
    <dgm:varLst>
      <dgm:chMax/>
      <dgm:chPref/>
      <dgm:dir/>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constrLst>
      <dgm:constr type="primFontSz" for="des" forName="parenttext" refType="primFontSz" refFor="des" refForName="childtext" op="gte"/>
      <dgm:constr type="w" for="ch" forName="composite" refType="w"/>
      <dgm:constr type="h" for="ch" forName="composite" refType="h"/>
      <dgm:constr type="w" for="ch" forName="parallelogramComposite" refType="w"/>
      <dgm:constr type="h" for="ch" forName="parallelogramComposite" refType="h"/>
      <dgm:constr type="w" for="ch" forName="parenttextcomposite" refType="w" fact="0.9"/>
      <dgm:constr type="h" for="ch" forName="parenttextcomposite" refType="h" fact="0.6"/>
      <dgm:constr type="h" for="ch" forName="sibTrans" refType="h" refFor="ch" refForName="composite" op="equ" fact="0.02"/>
      <dgm:constr type="h" for="ch" forName="sibTrans" op="equ"/>
    </dgm:constrLst>
    <dgm:forEach name="nodesForEach" axis="ch" ptType="node">
      <dgm:layoutNode name="parenttextcomposite">
        <dgm:alg type="composite">
          <dgm:param type="ar" val="11"/>
        </dgm:alg>
        <dgm:shape xmlns:r="http://schemas.openxmlformats.org/officeDocument/2006/relationships" r:blip="">
          <dgm:adjLst/>
        </dgm:shape>
        <dgm:constrLst>
          <dgm:constr type="h" for="ch" forName="parenttext" refType="h"/>
          <dgm:constr type="w" for="ch" forName="parenttext" refType="w"/>
        </dgm:constrLst>
        <dgm:layoutNode name="parenttext" styleLbl="revTx">
          <dgm:varLst>
            <dgm:chMax/>
            <dgm:chPref val="2"/>
            <dgm:bulletEnabled val="1"/>
          </dgm:varLst>
          <dgm:choose name="Name4">
            <dgm:if name="Name5" func="var" arg="dir" op="equ" val="norm">
              <dgm:alg type="tx">
                <dgm:param type="parTxLTRAlign" val="l"/>
                <dgm:param type="txAnchorVert" val="b"/>
              </dgm:alg>
            </dgm:if>
            <dgm:else name="Name6">
              <dgm:alg type="tx">
                <dgm:param type="parTxLTRAlign" val="r"/>
                <dgm:param type="txAnchorVert" val="b"/>
              </dgm:alg>
            </dgm:else>
          </dgm:choose>
          <dgm:shape xmlns:r="http://schemas.openxmlformats.org/officeDocument/2006/relationships" type="rect"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choose name="Name7">
        <dgm:if name="Name8" axis="ch" ptType="node" func="cnt" op="gte" val="1">
          <dgm:layoutNode name="composite">
            <dgm:alg type="composite">
              <dgm:param type="ar" val="6"/>
            </dgm:alg>
            <dgm:shape xmlns:r="http://schemas.openxmlformats.org/officeDocument/2006/relationships" r:blip="">
              <dgm:adjLst/>
            </dgm:shape>
            <dgm:choose name="Name9">
              <dgm:if name="Name10" func="var" arg="dir" op="equ" val="norm">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301"/>
                  <dgm:constr type="t" for="ch" forName="childtext" refType="h" fact="0.1"/>
                  <dgm:constr type="w" for="ch" forName="childtext" refType="w" fact="0.9117"/>
                  <dgm:constr type="h" for="ch" forName="childtext" refType="h" fact="0.8"/>
                </dgm:constrLst>
              </dgm:if>
              <dgm:else name="Name11">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883"/>
                  <dgm:constr type="t" for="ch" forName="childtext" refType="h" fact="0.1"/>
                  <dgm:constr type="w" for="ch" forName="childtext" refType="w" fact="0.9117"/>
                  <dgm:constr type="h" for="ch" forName="childtext" refType="h" fact="0.8"/>
                </dgm:constrLst>
              </dgm:else>
            </dgm:choose>
            <dgm:ruleLst/>
            <dgm:layoutNode name="chevron1" styleLbl="alignNode1">
              <dgm:alg type="sp"/>
              <dgm:choose name="Name12">
                <dgm:if name="Name13" func="var" arg="dir" op="equ" val="norm">
                  <dgm:shape xmlns:r="http://schemas.openxmlformats.org/officeDocument/2006/relationships" type="chevron" r:blip="">
                    <dgm:adjLst>
                      <dgm:adj idx="1" val="0.7061"/>
                    </dgm:adjLst>
                  </dgm:shape>
                </dgm:if>
                <dgm:else name="Name14">
                  <dgm:shape xmlns:r="http://schemas.openxmlformats.org/officeDocument/2006/relationships" rot="180" type="chevron" r:blip="">
                    <dgm:adjLst>
                      <dgm:adj idx="1" val="0.7061"/>
                    </dgm:adjLst>
                  </dgm:shape>
                </dgm:else>
              </dgm:choose>
              <dgm:presOf/>
            </dgm:layoutNode>
            <dgm:layoutNode name="chevron2" styleLbl="alignNode1">
              <dgm:alg type="sp"/>
              <dgm:choose name="Name15">
                <dgm:if name="Name16" func="var" arg="dir" op="equ" val="norm">
                  <dgm:shape xmlns:r="http://schemas.openxmlformats.org/officeDocument/2006/relationships" type="chevron" r:blip="">
                    <dgm:adjLst>
                      <dgm:adj idx="1" val="0.7061"/>
                    </dgm:adjLst>
                  </dgm:shape>
                </dgm:if>
                <dgm:else name="Name17">
                  <dgm:shape xmlns:r="http://schemas.openxmlformats.org/officeDocument/2006/relationships" rot="180" type="chevron" r:blip="">
                    <dgm:adjLst>
                      <dgm:adj idx="1" val="0.7061"/>
                    </dgm:adjLst>
                  </dgm:shape>
                </dgm:else>
              </dgm:choose>
              <dgm:presOf/>
            </dgm:layoutNode>
            <dgm:layoutNode name="chevron3" styleLbl="alignNode1">
              <dgm:alg type="sp"/>
              <dgm:choose name="Name18">
                <dgm:if name="Name19" func="var" arg="dir" op="equ" val="norm">
                  <dgm:shape xmlns:r="http://schemas.openxmlformats.org/officeDocument/2006/relationships" type="chevron" r:blip="">
                    <dgm:adjLst>
                      <dgm:adj idx="1" val="0.7061"/>
                    </dgm:adjLst>
                  </dgm:shape>
                </dgm:if>
                <dgm:else name="Name20">
                  <dgm:shape xmlns:r="http://schemas.openxmlformats.org/officeDocument/2006/relationships" rot="180" type="chevron" r:blip="">
                    <dgm:adjLst>
                      <dgm:adj idx="1" val="0.7061"/>
                    </dgm:adjLst>
                  </dgm:shape>
                </dgm:else>
              </dgm:choose>
              <dgm:presOf/>
            </dgm:layoutNode>
            <dgm:layoutNode name="chevron4" styleLbl="alignNode1">
              <dgm:alg type="sp"/>
              <dgm:choose name="Name21">
                <dgm:if name="Name22" func="var" arg="dir" op="equ" val="norm">
                  <dgm:shape xmlns:r="http://schemas.openxmlformats.org/officeDocument/2006/relationships" type="chevron" r:blip="">
                    <dgm:adjLst>
                      <dgm:adj idx="1" val="0.7061"/>
                    </dgm:adjLst>
                  </dgm:shape>
                </dgm:if>
                <dgm:else name="Name23">
                  <dgm:shape xmlns:r="http://schemas.openxmlformats.org/officeDocument/2006/relationships" rot="180" type="chevron" r:blip="">
                    <dgm:adjLst>
                      <dgm:adj idx="1" val="0.7061"/>
                    </dgm:adjLst>
                  </dgm:shape>
                </dgm:else>
              </dgm:choose>
              <dgm:presOf/>
            </dgm:layoutNode>
            <dgm:layoutNode name="chevron5" styleLbl="alignNode1">
              <dgm:alg type="sp"/>
              <dgm:choose name="Name24">
                <dgm:if name="Name25" func="var" arg="dir" op="equ" val="norm">
                  <dgm:shape xmlns:r="http://schemas.openxmlformats.org/officeDocument/2006/relationships" type="chevron" r:blip="">
                    <dgm:adjLst>
                      <dgm:adj idx="1" val="0.7061"/>
                    </dgm:adjLst>
                  </dgm:shape>
                </dgm:if>
                <dgm:else name="Name26">
                  <dgm:shape xmlns:r="http://schemas.openxmlformats.org/officeDocument/2006/relationships" rot="180" type="chevron" r:blip="">
                    <dgm:adjLst>
                      <dgm:adj idx="1" val="0.7061"/>
                    </dgm:adjLst>
                  </dgm:shape>
                </dgm:else>
              </dgm:choose>
              <dgm:presOf/>
            </dgm:layoutNode>
            <dgm:layoutNode name="chevron6" styleLbl="alignNode1">
              <dgm:alg type="sp"/>
              <dgm:choose name="Name27">
                <dgm:if name="Name28" func="var" arg="dir" op="equ" val="norm">
                  <dgm:shape xmlns:r="http://schemas.openxmlformats.org/officeDocument/2006/relationships" type="chevron" r:blip="">
                    <dgm:adjLst>
                      <dgm:adj idx="1" val="0.7061"/>
                    </dgm:adjLst>
                  </dgm:shape>
                </dgm:if>
                <dgm:else name="Name29">
                  <dgm:shape xmlns:r="http://schemas.openxmlformats.org/officeDocument/2006/relationships" rot="180" type="chevron" r:blip="">
                    <dgm:adjLst>
                      <dgm:adj idx="1" val="0.7061"/>
                    </dgm:adjLst>
                  </dgm:shape>
                </dgm:else>
              </dgm:choose>
              <dgm:presOf/>
            </dgm:layoutNode>
            <dgm:layoutNode name="chevron7" styleLbl="alignNode1">
              <dgm:alg type="sp"/>
              <dgm:choose name="Name30">
                <dgm:if name="Name31" func="var" arg="dir" op="equ" val="norm">
                  <dgm:shape xmlns:r="http://schemas.openxmlformats.org/officeDocument/2006/relationships" type="chevron" r:blip="">
                    <dgm:adjLst>
                      <dgm:adj idx="1" val="0.7061"/>
                    </dgm:adjLst>
                  </dgm:shape>
                </dgm:if>
                <dgm:else name="Name32">
                  <dgm:shape xmlns:r="http://schemas.openxmlformats.org/officeDocument/2006/relationships" rot="180" type="chevron" r:blip="">
                    <dgm:adjLst>
                      <dgm:adj idx="1" val="0.7061"/>
                    </dgm:adjLst>
                  </dgm:shape>
                </dgm:else>
              </dgm:choose>
              <dgm:presOf/>
            </dgm:layoutNode>
            <dgm:layoutNode name="childtext" styleLbl="solidFgAcc1">
              <dgm:varLst>
                <dgm:chMax/>
                <dgm:chPref val="0"/>
                <dgm:bulletEnabled val="1"/>
              </dgm:varLst>
              <dgm:choose name="Name33">
                <dgm:if name="Name34" func="var" arg="dir" op="equ" val="norm">
                  <dgm:alg type="tx">
                    <dgm:param type="parTxLTRAlign" val="l"/>
                    <dgm:param type="txAnchorVertCh" val="t"/>
                  </dgm:alg>
                </dgm:if>
                <dgm:else name="Name35">
                  <dgm:alg type="tx">
                    <dgm:param type="parTxLTRAlign" val="r"/>
                    <dgm:param type="shpTxLTRAlignCh" val="r"/>
                    <dgm:param type="txAnchorVertCh" val="t"/>
                  </dgm:alg>
                </dgm:else>
              </dgm:choose>
              <dgm:shape xmlns:r="http://schemas.openxmlformats.org/officeDocument/2006/relationships" type="rect" r:blip="">
                <dgm:adjLst/>
              </dgm:shape>
              <dgm:presOf axis="des"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dgm:if>
        <dgm:else name="Name36">
          <dgm:layoutNode name="parallelogramComposite">
            <dgm:alg type="composite">
              <dgm:param type="ar" val="50"/>
            </dgm:alg>
            <dgm:shape xmlns:r="http://schemas.openxmlformats.org/officeDocument/2006/relationships" r:blip="">
              <dgm:adjLst/>
            </dgm:shape>
            <dgm:constrLst>
              <dgm:constr type="l" for="ch" forName="parallelogram1" refType="w" fact="0"/>
              <dgm:constr type="t" for="ch" forName="parallelogram1" refType="h" fact="0"/>
              <dgm:constr type="w" for="ch" forName="parallelogram1" refType="w" fact="0.12"/>
              <dgm:constr type="h" for="ch" forName="parallelogram1" refType="h"/>
              <dgm:constr type="l" for="ch" forName="parallelogram2" refType="w" fact="0.127"/>
              <dgm:constr type="t" for="ch" forName="parallelogram2" refType="h" fact="0"/>
              <dgm:constr type="w" for="ch" forName="parallelogram2" refType="w" fact="0.12"/>
              <dgm:constr type="h" for="ch" forName="parallelogram2" refType="h"/>
              <dgm:constr type="l" for="ch" forName="parallelogram3" refType="w" fact="0.254"/>
              <dgm:constr type="t" for="ch" forName="parallelogram3" refType="h" fact="0"/>
              <dgm:constr type="w" for="ch" forName="parallelogram3" refType="w" fact="0.12"/>
              <dgm:constr type="h" for="ch" forName="parallelogram3" refType="h"/>
              <dgm:constr type="l" for="ch" forName="parallelogram4" refType="w" fact="0.381"/>
              <dgm:constr type="t" for="ch" forName="parallelogram4" refType="h" fact="0"/>
              <dgm:constr type="w" for="ch" forName="parallelogram4" refType="w" fact="0.12"/>
              <dgm:constr type="h" for="ch" forName="parallelogram4" refType="h"/>
              <dgm:constr type="l" for="ch" forName="parallelogram5" refType="w" fact="0.508"/>
              <dgm:constr type="t" for="ch" forName="parallelogram5" refType="h" fact="0"/>
              <dgm:constr type="w" for="ch" forName="parallelogram5" refType="w" fact="0.12"/>
              <dgm:constr type="h" for="ch" forName="parallelogram5" refType="h"/>
              <dgm:constr type="l" for="ch" forName="parallelogram6" refType="w" fact="0.635"/>
              <dgm:constr type="t" for="ch" forName="parallelogram6" refType="h" fact="0"/>
              <dgm:constr type="w" for="ch" forName="parallelogram6" refType="w" fact="0.12"/>
              <dgm:constr type="h" for="ch" forName="parallelogram6" refType="h"/>
              <dgm:constr type="l" for="ch" forName="parallelogram7" refType="w" fact="0.762"/>
              <dgm:constr type="t" for="ch" forName="parallelogram7" refType="h" fact="0"/>
              <dgm:constr type="w" for="ch" forName="parallelogram7" refType="w" fact="0.12"/>
              <dgm:constr type="h" for="ch" forName="parallelogram7" refType="h"/>
            </dgm:constrLst>
            <dgm:ruleLst/>
            <dgm:layoutNode name="parallelogram1" styleLbl="alignNode1">
              <dgm:alg type="sp"/>
              <dgm:shape xmlns:r="http://schemas.openxmlformats.org/officeDocument/2006/relationships" type="parallelogram" r:blip="">
                <dgm:adjLst>
                  <dgm:adj idx="1" val="1.4084"/>
                </dgm:adjLst>
              </dgm:shape>
              <dgm:presOf/>
            </dgm:layoutNode>
            <dgm:layoutNode name="parallelogram2" styleLbl="alignNode1">
              <dgm:alg type="sp"/>
              <dgm:shape xmlns:r="http://schemas.openxmlformats.org/officeDocument/2006/relationships" type="parallelogram" r:blip="">
                <dgm:adjLst>
                  <dgm:adj idx="1" val="1.4084"/>
                </dgm:adjLst>
              </dgm:shape>
              <dgm:presOf/>
            </dgm:layoutNode>
            <dgm:layoutNode name="parallelogram3" styleLbl="alignNode1">
              <dgm:alg type="sp"/>
              <dgm:shape xmlns:r="http://schemas.openxmlformats.org/officeDocument/2006/relationships" type="parallelogram" r:blip="">
                <dgm:adjLst>
                  <dgm:adj idx="1" val="1.4084"/>
                </dgm:adjLst>
              </dgm:shape>
              <dgm:presOf/>
            </dgm:layoutNode>
            <dgm:layoutNode name="parallelogram4" styleLbl="alignNode1">
              <dgm:alg type="sp"/>
              <dgm:shape xmlns:r="http://schemas.openxmlformats.org/officeDocument/2006/relationships" type="parallelogram" r:blip="">
                <dgm:adjLst>
                  <dgm:adj idx="1" val="1.4084"/>
                </dgm:adjLst>
              </dgm:shape>
              <dgm:presOf/>
            </dgm:layoutNode>
            <dgm:layoutNode name="parallelogram5" styleLbl="alignNode1">
              <dgm:alg type="sp"/>
              <dgm:shape xmlns:r="http://schemas.openxmlformats.org/officeDocument/2006/relationships" type="parallelogram" r:blip="">
                <dgm:adjLst>
                  <dgm:adj idx="1" val="1.4084"/>
                </dgm:adjLst>
              </dgm:shape>
              <dgm:presOf/>
            </dgm:layoutNode>
            <dgm:layoutNode name="parallelogram6" styleLbl="alignNode1">
              <dgm:alg type="sp"/>
              <dgm:shape xmlns:r="http://schemas.openxmlformats.org/officeDocument/2006/relationships" type="parallelogram" r:blip="">
                <dgm:adjLst>
                  <dgm:adj idx="1" val="1.4084"/>
                </dgm:adjLst>
              </dgm:shape>
              <dgm:presOf/>
            </dgm:layoutNode>
            <dgm:layoutNode name="parallelogram7" styleLbl="alignNode1">
              <dgm:alg type="sp"/>
              <dgm:shape xmlns:r="http://schemas.openxmlformats.org/officeDocument/2006/relationships" type="parallelogram" r:blip="">
                <dgm:adjLst>
                  <dgm:adj idx="1" val="1.4084"/>
                </dgm:adjLst>
              </dgm:shape>
              <dgm:presOf/>
            </dgm:layoutNode>
          </dgm:layoutNode>
        </dgm:else>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bList2">
  <dgm:title val=""/>
  <dgm:desc val=""/>
  <dgm:catLst>
    <dgm:cat type="list" pri="7000"/>
    <dgm:cat type="convert" pri="16000"/>
    <dgm:cat type="picture" pri="28000"/>
    <dgm:cat type="pictureconvert" pri="28000"/>
  </dgm:catLst>
  <dgm:sampData useDef="1">
    <dgm:dataModel>
      <dgm:pt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dir/>
      <dgm:animLvl val="lvl"/>
      <dgm:resizeHandles val="exact"/>
    </dgm:varLst>
    <dgm:choose name="Name0">
      <dgm:if name="Name1" axis="self"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08"/>
      <dgm:constr type="sp" refType="w" refFor="ch" refForName="compNode" op="equ" fact="0.16"/>
      <dgm:constr type="primFontSz" for="des" forName="parentText" op="equ" val="65"/>
      <dgm:constr type="primFontSz" for="des" forName="childRect" op="equ" val="65"/>
    </dgm:constrLst>
    <dgm:ruleLst/>
    <dgm:forEach name="nodesForEach" axis="ch" ptType="node">
      <dgm:layoutNode name="compNode">
        <dgm:alg type="composite">
          <dgm:param type="ar" val="0.943"/>
        </dgm:alg>
        <dgm:shape xmlns:r="http://schemas.openxmlformats.org/officeDocument/2006/relationships" r:blip="">
          <dgm:adjLst/>
        </dgm:shape>
        <dgm:presOf/>
        <dgm:choose name="Name3">
          <dgm:if name="Name4" axis="self" func="var" arg="dir" op="equ" val="norm">
            <dgm:constrLst>
              <dgm:constr type="w" val="1"/>
              <dgm:constr type="h" refType="w" fact="1.06"/>
              <dgm:constr type="h" for="ch" forName="childRect" refType="h" fact="0.65"/>
              <dgm:constr type="w" for="ch" forName="childRect" refType="w" fact="0.923"/>
              <dgm:constr type="l" for="ch" forName="childRect"/>
              <dgm:constr type="t" for="ch" forName="childRect"/>
              <dgm:constr type="w" for="ch" forName="parentText" refType="w" fact="0.65"/>
              <dgm:constr type="h" for="ch" forName="parentText" refType="h" refFor="ch" refForName="childRect" fact="0.43"/>
              <dgm:constr type="l" for="ch" forName="parentText"/>
              <dgm:constr type="t" for="ch" forName="parentText" refType="h" refFor="ch" refForName="childRect"/>
              <dgm:constr type="w" for="ch" forName="parentRect" refType="w" fact="0.923"/>
              <dgm:constr type="h" for="ch" forName="parentRect" refType="h" refFor="ch" refForName="parentText"/>
              <dgm:constr type="l" for="ch" forName="parentRect"/>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r" for="ch" forName="adorn" refType="w"/>
            </dgm:constrLst>
          </dgm:if>
          <dgm:else name="Name5">
            <dgm:constrLst>
              <dgm:constr type="w" val="1"/>
              <dgm:constr type="h" refType="w" fact="1.06"/>
              <dgm:constr type="h" for="ch" forName="childRect" refType="h" fact="0.65"/>
              <dgm:constr type="w" for="ch" forName="childRect" refType="w" fact="0.923"/>
              <dgm:constr type="r" for="ch" forName="childRect" refType="w"/>
              <dgm:constr type="t" for="ch" forName="childRect"/>
              <dgm:constr type="w" for="ch" forName="parentText" refType="w" fact="0.65"/>
              <dgm:constr type="h" for="ch" forName="parentText" refType="h" refFor="ch" refForName="childRect" fact="0.43"/>
              <dgm:constr type="r" for="ch" forName="parentText" refType="w"/>
              <dgm:constr type="t" for="ch" forName="parentText" refType="h" refFor="ch" refForName="childRect"/>
              <dgm:constr type="w" for="ch" forName="parentRect" refType="w" fact="0.923"/>
              <dgm:constr type="h" for="ch" forName="parentRect" refType="h" refFor="ch" refForName="parentText"/>
              <dgm:constr type="r" for="ch" forName="parentRect" refType="w"/>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l" for="ch" forName="adorn"/>
            </dgm:constrLst>
          </dgm:else>
        </dgm:choose>
        <dgm:ruleLst/>
        <dgm:layoutNode name="childRect" styleLbl="bgAcc1">
          <dgm:varLst>
            <dgm:bulletEnabled val="1"/>
          </dgm:varLst>
          <dgm:alg type="tx">
            <dgm:param type="stBulletLvl" val="1"/>
          </dgm:alg>
          <dgm:shape xmlns:r="http://schemas.openxmlformats.org/officeDocument/2006/relationships" type="round2SameRect" r:blip="">
            <dgm:adjLst>
              <dgm:adj idx="1" val="0.08"/>
            </dgm:adjLst>
          </dgm:shape>
          <dgm:presOf axis="des" ptType="node"/>
          <dgm:constrLst>
            <dgm:constr type="secFontSz" refType="primFontSz"/>
            <dgm:constr type="tMarg" refType="primFontSz" fact="0.3"/>
            <dgm:constr type="bMarg" refType="primFontSz" fact="0.1"/>
            <dgm:constr type="lMarg" refType="primFontSz" fact="0.1"/>
            <dgm:constr type="rMarg" refType="primFontSz" fact="0.1"/>
          </dgm:constrLst>
          <dgm:ruleLst>
            <dgm:rule type="primFontSz" val="5" fact="NaN" max="NaN"/>
          </dgm:ruleLst>
        </dgm:layoutNode>
        <dgm:layoutNode name="parentText">
          <dgm:varLst>
            <dgm:chMax val="0"/>
            <dgm:bulletEnabled val="1"/>
          </dgm:varLst>
          <dgm:choose name="Name6">
            <dgm:if name="Name7" func="var" arg="dir" op="equ" val="norm">
              <dgm:alg type="tx">
                <dgm:param type="parTxLTRAlign" val="l"/>
                <dgm:param type="parTxRTLAlign" val="l"/>
              </dgm:alg>
            </dgm:if>
            <dgm:else name="Name8">
              <dgm:alg type="tx">
                <dgm:param type="parTxLTRAlign" val="r"/>
                <dgm:param type="parTxRTLAlign" val="r"/>
              </dgm:alg>
            </dgm:else>
          </dgm:choose>
          <dgm:shape xmlns:r="http://schemas.openxmlformats.org/officeDocument/2006/relationships" type="rect" r:blip="" zOrderOff="1" hideGeom="1">
            <dgm:adjLst/>
          </dgm:shape>
          <dgm:presOf axis="self" ptType="node"/>
          <dgm:constrLst>
            <dgm:constr type="tMarg"/>
            <dgm:constr type="bMarg"/>
            <dgm:constr type="lMarg" refType="primFontSz" fact="0.3"/>
            <dgm:constr type="rMarg" refType="primFontSz" fact="0.1"/>
          </dgm:constrLst>
          <dgm:ruleLst>
            <dgm:rule type="primFontSz" val="5" fact="NaN" max="NaN"/>
          </dgm:ruleLst>
        </dgm:layoutNode>
        <dgm:layoutNode name="parentRect" styleLbl="alignNode1">
          <dgm:alg type="sp"/>
          <dgm:shape xmlns:r="http://schemas.openxmlformats.org/officeDocument/2006/relationships" type="rect" r:blip="">
            <dgm:adjLst/>
          </dgm:shape>
          <dgm:presOf axis="self" ptType="node"/>
          <dgm:constrLst/>
          <dgm:ruleLst/>
        </dgm:layoutNode>
        <dgm:layoutNode name="adorn" styleLbl="fgAccFollowNod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constr type="w" val="1"/>
            <dgm:constr type="h" refType="w"/>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6E9716D-F4E4-4160-A21D-0D85FC271D34}" type="datetimeFigureOut">
              <a:rPr lang="en-GB" smtClean="0"/>
              <a:t>08/07/2021</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1074F6D-3650-453D-8D62-53B105844BBC}" type="slidenum">
              <a:rPr lang="en-GB" smtClean="0"/>
              <a:t>‹#›</a:t>
            </a:fld>
            <a:endParaRPr lang="en-GB"/>
          </a:p>
        </p:txBody>
      </p:sp>
    </p:spTree>
    <p:extLst>
      <p:ext uri="{BB962C8B-B14F-4D97-AF65-F5344CB8AC3E}">
        <p14:creationId xmlns:p14="http://schemas.microsoft.com/office/powerpoint/2010/main" val="8485702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41074F6D-3650-453D-8D62-53B105844BBC}" type="slidenum">
              <a:rPr lang="en-GB" smtClean="0"/>
              <a:t>1</a:t>
            </a:fld>
            <a:endParaRPr lang="en-GB"/>
          </a:p>
        </p:txBody>
      </p:sp>
    </p:spTree>
    <p:extLst>
      <p:ext uri="{BB962C8B-B14F-4D97-AF65-F5344CB8AC3E}">
        <p14:creationId xmlns:p14="http://schemas.microsoft.com/office/powerpoint/2010/main" val="37195420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41074F6D-3650-453D-8D62-53B105844BBC}" type="slidenum">
              <a:rPr lang="en-GB" smtClean="0"/>
              <a:t>10</a:t>
            </a:fld>
            <a:endParaRPr lang="en-GB"/>
          </a:p>
        </p:txBody>
      </p:sp>
    </p:spTree>
    <p:extLst>
      <p:ext uri="{BB962C8B-B14F-4D97-AF65-F5344CB8AC3E}">
        <p14:creationId xmlns:p14="http://schemas.microsoft.com/office/powerpoint/2010/main" val="7537683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Machine Learning – Foundation of AI, Making a machine learn from different patterns and relationships found in the data. E.g. predicting weather conditions in farming sector to predict when to plant,  irrigate and harvest crops.</a:t>
            </a:r>
          </a:p>
          <a:p>
            <a:pPr marL="171450" indent="-171450">
              <a:buFont typeface="Arial" panose="020B0604020202020204" pitchFamily="34" charset="0"/>
              <a:buChar char="•"/>
            </a:pPr>
            <a:r>
              <a:rPr lang="en-US" dirty="0"/>
              <a:t>Anomaly Detection – ML technique to identify unusual behavior or pattern in the data. E.g. fraudulent credit card transactions.</a:t>
            </a:r>
          </a:p>
          <a:p>
            <a:pPr marL="171450" indent="-171450">
              <a:buFont typeface="Arial" panose="020B0604020202020204" pitchFamily="34" charset="0"/>
              <a:buChar char="•"/>
            </a:pPr>
            <a:r>
              <a:rPr lang="en-US" dirty="0"/>
              <a:t>Computer Vision – ML area when the machine deals with processing visual data like images, videos. E.g. Face detection, image classification, object identification, facial recognition, etc. Microsoft has build their own image models that can help in image classification, facial recognition, etc.</a:t>
            </a:r>
          </a:p>
          <a:p>
            <a:pPr marL="171450" indent="-171450">
              <a:buFont typeface="Arial" panose="020B0604020202020204" pitchFamily="34" charset="0"/>
              <a:buChar char="•"/>
            </a:pPr>
            <a:r>
              <a:rPr lang="en-US" dirty="0"/>
              <a:t>Custom Vision – ML technique used for image classification by taking custom data input on group of images. Input custom images to pre-built Microsoft models for image classification and Object detection.</a:t>
            </a:r>
          </a:p>
          <a:p>
            <a:pPr marL="171450" indent="-171450">
              <a:buFont typeface="Arial" panose="020B0604020202020204" pitchFamily="34" charset="0"/>
              <a:buChar char="•"/>
            </a:pPr>
            <a:r>
              <a:rPr lang="en-US" dirty="0"/>
              <a:t>Natural Language processing – An area that focuses on building a system that understands written and spoken language. E.g. understanding customer sentiments towards a brand, virtual assistants like Alexa, Siri, etc.</a:t>
            </a:r>
          </a:p>
          <a:p>
            <a:pPr marL="171450" indent="-171450">
              <a:buFont typeface="Arial" panose="020B0604020202020204" pitchFamily="34" charset="0"/>
              <a:buChar char="•"/>
            </a:pPr>
            <a:r>
              <a:rPr lang="en-US" dirty="0"/>
              <a:t>Conversational AI – Area of AI where AI agents communicate with humans. E.g. </a:t>
            </a:r>
            <a:r>
              <a:rPr lang="en-US" b="0" i="0" dirty="0">
                <a:solidFill>
                  <a:srgbClr val="5E5E5E"/>
                </a:solidFill>
                <a:effectLst/>
                <a:latin typeface="Roboto" panose="02000000000000000000" pitchFamily="2" charset="0"/>
              </a:rPr>
              <a:t>customer service chat where a bot or a virtual assistant is in a conversation with the customer.</a:t>
            </a:r>
            <a:endParaRPr lang="en-GB" dirty="0"/>
          </a:p>
        </p:txBody>
      </p:sp>
      <p:sp>
        <p:nvSpPr>
          <p:cNvPr id="4" name="Slide Number Placeholder 3"/>
          <p:cNvSpPr>
            <a:spLocks noGrp="1"/>
          </p:cNvSpPr>
          <p:nvPr>
            <p:ph type="sldNum" sz="quarter" idx="5"/>
          </p:nvPr>
        </p:nvSpPr>
        <p:spPr/>
        <p:txBody>
          <a:bodyPr/>
          <a:lstStyle/>
          <a:p>
            <a:fld id="{41074F6D-3650-453D-8D62-53B105844BBC}" type="slidenum">
              <a:rPr lang="en-GB" smtClean="0"/>
              <a:t>11</a:t>
            </a:fld>
            <a:endParaRPr lang="en-GB"/>
          </a:p>
        </p:txBody>
      </p:sp>
    </p:spTree>
    <p:extLst>
      <p:ext uri="{BB962C8B-B14F-4D97-AF65-F5344CB8AC3E}">
        <p14:creationId xmlns:p14="http://schemas.microsoft.com/office/powerpoint/2010/main" val="12392375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Fairness – AI systems should treat everything same without any bias.</a:t>
            </a:r>
          </a:p>
          <a:p>
            <a:pPr marL="171450" indent="-171450">
              <a:buFont typeface="Arial" panose="020B0604020202020204" pitchFamily="34" charset="0"/>
              <a:buChar char="•"/>
            </a:pPr>
            <a:r>
              <a:rPr lang="en-US" dirty="0"/>
              <a:t>Reliability &amp; Safety – AI systems should work reliably and safely as this may lead to negative consequences.</a:t>
            </a:r>
          </a:p>
          <a:p>
            <a:pPr marL="171450" indent="-171450">
              <a:buFont typeface="Arial" panose="020B0604020202020204" pitchFamily="34" charset="0"/>
              <a:buChar char="•"/>
            </a:pPr>
            <a:r>
              <a:rPr lang="en-US" dirty="0"/>
              <a:t>Transparency – AI systems should be easy to understand.</a:t>
            </a:r>
          </a:p>
          <a:p>
            <a:pPr marL="171450" indent="-171450">
              <a:buFont typeface="Arial" panose="020B0604020202020204" pitchFamily="34" charset="0"/>
              <a:buChar char="•"/>
            </a:pPr>
            <a:r>
              <a:rPr lang="en-US" dirty="0"/>
              <a:t>Privacy &amp; Security – AI systems should be secure and respect privacy.</a:t>
            </a:r>
          </a:p>
          <a:p>
            <a:pPr marL="171450" indent="-171450">
              <a:buFont typeface="Arial" panose="020B0604020202020204" pitchFamily="34" charset="0"/>
              <a:buChar char="•"/>
            </a:pPr>
            <a:r>
              <a:rPr lang="en-US" dirty="0"/>
              <a:t>Inclusiveness – AI systems should empower and engage everyone.</a:t>
            </a:r>
          </a:p>
          <a:p>
            <a:pPr marL="171450" indent="-171450">
              <a:buFont typeface="Arial" panose="020B0604020202020204" pitchFamily="34" charset="0"/>
              <a:buChar char="•"/>
            </a:pPr>
            <a:r>
              <a:rPr lang="en-US" dirty="0"/>
              <a:t>Accountability – AI systems should develop and work within a governed framework and be accountable.</a:t>
            </a:r>
            <a:endParaRPr lang="en-GB" dirty="0"/>
          </a:p>
        </p:txBody>
      </p:sp>
      <p:sp>
        <p:nvSpPr>
          <p:cNvPr id="4" name="Slide Number Placeholder 3"/>
          <p:cNvSpPr>
            <a:spLocks noGrp="1"/>
          </p:cNvSpPr>
          <p:nvPr>
            <p:ph type="sldNum" sz="quarter" idx="5"/>
          </p:nvPr>
        </p:nvSpPr>
        <p:spPr/>
        <p:txBody>
          <a:bodyPr/>
          <a:lstStyle/>
          <a:p>
            <a:fld id="{41074F6D-3650-453D-8D62-53B105844BBC}" type="slidenum">
              <a:rPr lang="en-GB" smtClean="0"/>
              <a:t>12</a:t>
            </a:fld>
            <a:endParaRPr lang="en-GB"/>
          </a:p>
        </p:txBody>
      </p:sp>
    </p:spTree>
    <p:extLst>
      <p:ext uri="{BB962C8B-B14F-4D97-AF65-F5344CB8AC3E}">
        <p14:creationId xmlns:p14="http://schemas.microsoft.com/office/powerpoint/2010/main" val="35882351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Fairness – AI systems should treat everything same without any bias.</a:t>
            </a:r>
          </a:p>
          <a:p>
            <a:pPr marL="171450" indent="-171450">
              <a:buFont typeface="Arial" panose="020B0604020202020204" pitchFamily="34" charset="0"/>
              <a:buChar char="•"/>
            </a:pPr>
            <a:r>
              <a:rPr lang="en-US" dirty="0"/>
              <a:t>Reliability &amp; Safety – AI systems should work reliably and safely as this may lead to negative consequences.</a:t>
            </a:r>
          </a:p>
          <a:p>
            <a:pPr marL="171450" indent="-171450">
              <a:buFont typeface="Arial" panose="020B0604020202020204" pitchFamily="34" charset="0"/>
              <a:buChar char="•"/>
            </a:pPr>
            <a:r>
              <a:rPr lang="en-US" dirty="0"/>
              <a:t>Transparency – AI systems should be easy to understand.</a:t>
            </a:r>
          </a:p>
          <a:p>
            <a:pPr marL="171450" indent="-171450">
              <a:buFont typeface="Arial" panose="020B0604020202020204" pitchFamily="34" charset="0"/>
              <a:buChar char="•"/>
            </a:pPr>
            <a:r>
              <a:rPr lang="en-US" dirty="0"/>
              <a:t>Privacy &amp; Security – AI systems should be secure and respect privacy.</a:t>
            </a:r>
          </a:p>
          <a:p>
            <a:pPr marL="171450" indent="-171450">
              <a:buFont typeface="Arial" panose="020B0604020202020204" pitchFamily="34" charset="0"/>
              <a:buChar char="•"/>
            </a:pPr>
            <a:r>
              <a:rPr lang="en-US" dirty="0"/>
              <a:t>Inclusiveness – AI systems should empower and engage everyone.</a:t>
            </a:r>
          </a:p>
          <a:p>
            <a:pPr marL="171450" indent="-171450">
              <a:buFont typeface="Arial" panose="020B0604020202020204" pitchFamily="34" charset="0"/>
              <a:buChar char="•"/>
            </a:pPr>
            <a:r>
              <a:rPr lang="en-US" dirty="0"/>
              <a:t>Accountability – AI systems should develop and work within a governed framework and be accountable.</a:t>
            </a:r>
            <a:endParaRPr lang="en-GB" dirty="0"/>
          </a:p>
        </p:txBody>
      </p:sp>
      <p:sp>
        <p:nvSpPr>
          <p:cNvPr id="4" name="Slide Number Placeholder 3"/>
          <p:cNvSpPr>
            <a:spLocks noGrp="1"/>
          </p:cNvSpPr>
          <p:nvPr>
            <p:ph type="sldNum" sz="quarter" idx="5"/>
          </p:nvPr>
        </p:nvSpPr>
        <p:spPr/>
        <p:txBody>
          <a:bodyPr/>
          <a:lstStyle/>
          <a:p>
            <a:fld id="{41074F6D-3650-453D-8D62-53B105844BBC}" type="slidenum">
              <a:rPr lang="en-GB" smtClean="0"/>
              <a:t>13</a:t>
            </a:fld>
            <a:endParaRPr lang="en-GB"/>
          </a:p>
        </p:txBody>
      </p:sp>
    </p:spTree>
    <p:extLst>
      <p:ext uri="{BB962C8B-B14F-4D97-AF65-F5344CB8AC3E}">
        <p14:creationId xmlns:p14="http://schemas.microsoft.com/office/powerpoint/2010/main" val="15026716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Fairness – AI systems should treat everything same without any bias.</a:t>
            </a:r>
          </a:p>
          <a:p>
            <a:pPr marL="171450" indent="-171450">
              <a:buFont typeface="Arial" panose="020B0604020202020204" pitchFamily="34" charset="0"/>
              <a:buChar char="•"/>
            </a:pPr>
            <a:r>
              <a:rPr lang="en-US" dirty="0"/>
              <a:t>Reliability &amp; Safety – AI systems should work reliably and safely as this may lead to negative consequences.</a:t>
            </a:r>
          </a:p>
          <a:p>
            <a:pPr marL="171450" indent="-171450">
              <a:buFont typeface="Arial" panose="020B0604020202020204" pitchFamily="34" charset="0"/>
              <a:buChar char="•"/>
            </a:pPr>
            <a:r>
              <a:rPr lang="en-US" dirty="0"/>
              <a:t>Transparency – AI systems should be easy to understand.</a:t>
            </a:r>
          </a:p>
          <a:p>
            <a:pPr marL="171450" indent="-171450">
              <a:buFont typeface="Arial" panose="020B0604020202020204" pitchFamily="34" charset="0"/>
              <a:buChar char="•"/>
            </a:pPr>
            <a:r>
              <a:rPr lang="en-US" dirty="0"/>
              <a:t>Privacy &amp; Security – AI systems should be secure and respect privacy.</a:t>
            </a:r>
          </a:p>
          <a:p>
            <a:pPr marL="171450" indent="-171450">
              <a:buFont typeface="Arial" panose="020B0604020202020204" pitchFamily="34" charset="0"/>
              <a:buChar char="•"/>
            </a:pPr>
            <a:r>
              <a:rPr lang="en-US" dirty="0"/>
              <a:t>Inclusiveness – AI systems should empower and engage everyone.</a:t>
            </a:r>
          </a:p>
          <a:p>
            <a:pPr marL="171450" indent="-171450">
              <a:buFont typeface="Arial" panose="020B0604020202020204" pitchFamily="34" charset="0"/>
              <a:buChar char="•"/>
            </a:pPr>
            <a:r>
              <a:rPr lang="en-US" dirty="0"/>
              <a:t>Accountability – AI systems should develop and work within a governed framework and be accountable.</a:t>
            </a:r>
            <a:endParaRPr lang="en-GB" dirty="0"/>
          </a:p>
        </p:txBody>
      </p:sp>
      <p:sp>
        <p:nvSpPr>
          <p:cNvPr id="4" name="Slide Number Placeholder 3"/>
          <p:cNvSpPr>
            <a:spLocks noGrp="1"/>
          </p:cNvSpPr>
          <p:nvPr>
            <p:ph type="sldNum" sz="quarter" idx="5"/>
          </p:nvPr>
        </p:nvSpPr>
        <p:spPr/>
        <p:txBody>
          <a:bodyPr/>
          <a:lstStyle/>
          <a:p>
            <a:fld id="{41074F6D-3650-453D-8D62-53B105844BBC}" type="slidenum">
              <a:rPr lang="en-GB" smtClean="0"/>
              <a:t>14</a:t>
            </a:fld>
            <a:endParaRPr lang="en-GB"/>
          </a:p>
        </p:txBody>
      </p:sp>
    </p:spTree>
    <p:extLst>
      <p:ext uri="{BB962C8B-B14F-4D97-AF65-F5344CB8AC3E}">
        <p14:creationId xmlns:p14="http://schemas.microsoft.com/office/powerpoint/2010/main" val="19325852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GB" dirty="0"/>
          </a:p>
        </p:txBody>
      </p:sp>
      <p:sp>
        <p:nvSpPr>
          <p:cNvPr id="4" name="Slide Number Placeholder 3"/>
          <p:cNvSpPr>
            <a:spLocks noGrp="1"/>
          </p:cNvSpPr>
          <p:nvPr>
            <p:ph type="sldNum" sz="quarter" idx="5"/>
          </p:nvPr>
        </p:nvSpPr>
        <p:spPr/>
        <p:txBody>
          <a:bodyPr/>
          <a:lstStyle/>
          <a:p>
            <a:fld id="{41074F6D-3650-453D-8D62-53B105844BBC}" type="slidenum">
              <a:rPr lang="en-GB" smtClean="0"/>
              <a:t>15</a:t>
            </a:fld>
            <a:endParaRPr lang="en-GB"/>
          </a:p>
        </p:txBody>
      </p:sp>
    </p:spTree>
    <p:extLst>
      <p:ext uri="{BB962C8B-B14F-4D97-AF65-F5344CB8AC3E}">
        <p14:creationId xmlns:p14="http://schemas.microsoft.com/office/powerpoint/2010/main" val="22527895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41074F6D-3650-453D-8D62-53B105844BBC}" type="slidenum">
              <a:rPr lang="en-GB" smtClean="0"/>
              <a:t>16</a:t>
            </a:fld>
            <a:endParaRPr lang="en-GB"/>
          </a:p>
        </p:txBody>
      </p:sp>
    </p:spTree>
    <p:extLst>
      <p:ext uri="{BB962C8B-B14F-4D97-AF65-F5344CB8AC3E}">
        <p14:creationId xmlns:p14="http://schemas.microsoft.com/office/powerpoint/2010/main" val="22729642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41074F6D-3650-453D-8D62-53B105844BBC}" type="slidenum">
              <a:rPr lang="en-GB" smtClean="0"/>
              <a:t>17</a:t>
            </a:fld>
            <a:endParaRPr lang="en-GB"/>
          </a:p>
        </p:txBody>
      </p:sp>
    </p:spTree>
    <p:extLst>
      <p:ext uri="{BB962C8B-B14F-4D97-AF65-F5344CB8AC3E}">
        <p14:creationId xmlns:p14="http://schemas.microsoft.com/office/powerpoint/2010/main" val="847215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41074F6D-3650-453D-8D62-53B105844BBC}" type="slidenum">
              <a:rPr lang="en-GB" smtClean="0"/>
              <a:t>18</a:t>
            </a:fld>
            <a:endParaRPr lang="en-GB"/>
          </a:p>
        </p:txBody>
      </p:sp>
    </p:spTree>
    <p:extLst>
      <p:ext uri="{BB962C8B-B14F-4D97-AF65-F5344CB8AC3E}">
        <p14:creationId xmlns:p14="http://schemas.microsoft.com/office/powerpoint/2010/main" val="11743489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41074F6D-3650-453D-8D62-53B105844BBC}" type="slidenum">
              <a:rPr lang="en-GB" smtClean="0"/>
              <a:t>19</a:t>
            </a:fld>
            <a:endParaRPr lang="en-GB"/>
          </a:p>
        </p:txBody>
      </p:sp>
    </p:spTree>
    <p:extLst>
      <p:ext uri="{BB962C8B-B14F-4D97-AF65-F5344CB8AC3E}">
        <p14:creationId xmlns:p14="http://schemas.microsoft.com/office/powerpoint/2010/main" val="35747404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41074F6D-3650-453D-8D62-53B105844BBC}" type="slidenum">
              <a:rPr lang="en-GB" smtClean="0"/>
              <a:t>2</a:t>
            </a:fld>
            <a:endParaRPr lang="en-GB"/>
          </a:p>
        </p:txBody>
      </p:sp>
    </p:spTree>
    <p:extLst>
      <p:ext uri="{BB962C8B-B14F-4D97-AF65-F5344CB8AC3E}">
        <p14:creationId xmlns:p14="http://schemas.microsoft.com/office/powerpoint/2010/main" val="424684920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41074F6D-3650-453D-8D62-53B105844BBC}" type="slidenum">
              <a:rPr lang="en-GB" smtClean="0"/>
              <a:t>20</a:t>
            </a:fld>
            <a:endParaRPr lang="en-GB"/>
          </a:p>
        </p:txBody>
      </p:sp>
    </p:spTree>
    <p:extLst>
      <p:ext uri="{BB962C8B-B14F-4D97-AF65-F5344CB8AC3E}">
        <p14:creationId xmlns:p14="http://schemas.microsoft.com/office/powerpoint/2010/main" val="8175834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41074F6D-3650-453D-8D62-53B105844BBC}" type="slidenum">
              <a:rPr lang="en-GB" smtClean="0"/>
              <a:t>21</a:t>
            </a:fld>
            <a:endParaRPr lang="en-GB"/>
          </a:p>
        </p:txBody>
      </p:sp>
    </p:spTree>
    <p:extLst>
      <p:ext uri="{BB962C8B-B14F-4D97-AF65-F5344CB8AC3E}">
        <p14:creationId xmlns:p14="http://schemas.microsoft.com/office/powerpoint/2010/main" val="18121973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41074F6D-3650-453D-8D62-53B105844BBC}" type="slidenum">
              <a:rPr lang="en-GB" smtClean="0"/>
              <a:t>22</a:t>
            </a:fld>
            <a:endParaRPr lang="en-GB"/>
          </a:p>
        </p:txBody>
      </p:sp>
    </p:spTree>
    <p:extLst>
      <p:ext uri="{BB962C8B-B14F-4D97-AF65-F5344CB8AC3E}">
        <p14:creationId xmlns:p14="http://schemas.microsoft.com/office/powerpoint/2010/main" val="27093650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41074F6D-3650-453D-8D62-53B105844BBC}" type="slidenum">
              <a:rPr lang="en-GB" smtClean="0"/>
              <a:t>3</a:t>
            </a:fld>
            <a:endParaRPr lang="en-GB"/>
          </a:p>
        </p:txBody>
      </p:sp>
    </p:spTree>
    <p:extLst>
      <p:ext uri="{BB962C8B-B14F-4D97-AF65-F5344CB8AC3E}">
        <p14:creationId xmlns:p14="http://schemas.microsoft.com/office/powerpoint/2010/main" val="32022409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41074F6D-3650-453D-8D62-53B105844BBC}" type="slidenum">
              <a:rPr lang="en-GB" smtClean="0"/>
              <a:t>4</a:t>
            </a:fld>
            <a:endParaRPr lang="en-GB"/>
          </a:p>
        </p:txBody>
      </p:sp>
    </p:spTree>
    <p:extLst>
      <p:ext uri="{BB962C8B-B14F-4D97-AF65-F5344CB8AC3E}">
        <p14:creationId xmlns:p14="http://schemas.microsoft.com/office/powerpoint/2010/main" val="32648230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41074F6D-3650-453D-8D62-53B105844BBC}" type="slidenum">
              <a:rPr lang="en-GB" smtClean="0"/>
              <a:t>5</a:t>
            </a:fld>
            <a:endParaRPr lang="en-GB"/>
          </a:p>
        </p:txBody>
      </p:sp>
    </p:spTree>
    <p:extLst>
      <p:ext uri="{BB962C8B-B14F-4D97-AF65-F5344CB8AC3E}">
        <p14:creationId xmlns:p14="http://schemas.microsoft.com/office/powerpoint/2010/main" val="16259720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41074F6D-3650-453D-8D62-53B105844BBC}" type="slidenum">
              <a:rPr lang="en-GB" smtClean="0"/>
              <a:t>6</a:t>
            </a:fld>
            <a:endParaRPr lang="en-GB"/>
          </a:p>
        </p:txBody>
      </p:sp>
    </p:spTree>
    <p:extLst>
      <p:ext uri="{BB962C8B-B14F-4D97-AF65-F5344CB8AC3E}">
        <p14:creationId xmlns:p14="http://schemas.microsoft.com/office/powerpoint/2010/main" val="33913168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41074F6D-3650-453D-8D62-53B105844BBC}" type="slidenum">
              <a:rPr lang="en-GB" smtClean="0"/>
              <a:t>7</a:t>
            </a:fld>
            <a:endParaRPr lang="en-GB"/>
          </a:p>
        </p:txBody>
      </p:sp>
    </p:spTree>
    <p:extLst>
      <p:ext uri="{BB962C8B-B14F-4D97-AF65-F5344CB8AC3E}">
        <p14:creationId xmlns:p14="http://schemas.microsoft.com/office/powerpoint/2010/main" val="37834412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41074F6D-3650-453D-8D62-53B105844BBC}" type="slidenum">
              <a:rPr lang="en-GB" smtClean="0"/>
              <a:t>8</a:t>
            </a:fld>
            <a:endParaRPr lang="en-GB"/>
          </a:p>
        </p:txBody>
      </p:sp>
    </p:spTree>
    <p:extLst>
      <p:ext uri="{BB962C8B-B14F-4D97-AF65-F5344CB8AC3E}">
        <p14:creationId xmlns:p14="http://schemas.microsoft.com/office/powerpoint/2010/main" val="22324101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41074F6D-3650-453D-8D62-53B105844BBC}" type="slidenum">
              <a:rPr lang="en-GB" smtClean="0"/>
              <a:t>9</a:t>
            </a:fld>
            <a:endParaRPr lang="en-GB"/>
          </a:p>
        </p:txBody>
      </p:sp>
    </p:spTree>
    <p:extLst>
      <p:ext uri="{BB962C8B-B14F-4D97-AF65-F5344CB8AC3E}">
        <p14:creationId xmlns:p14="http://schemas.microsoft.com/office/powerpoint/2010/main" val="13541967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6D14582-8948-44BF-A4AF-B2668B8EE2BA}" type="datetimeFigureOut">
              <a:rPr lang="en-GB" smtClean="0"/>
              <a:t>08/07/2021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98FC74C-67E6-4CBE-85F9-83886466A4EE}" type="slidenum">
              <a:rPr lang="en-GB" smtClean="0"/>
              <a:t>‹#›</a:t>
            </a:fld>
            <a:endParaRPr lang="en-GB"/>
          </a:p>
        </p:txBody>
      </p:sp>
    </p:spTree>
    <p:extLst>
      <p:ext uri="{BB962C8B-B14F-4D97-AF65-F5344CB8AC3E}">
        <p14:creationId xmlns:p14="http://schemas.microsoft.com/office/powerpoint/2010/main" val="14195146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6D14582-8948-44BF-A4AF-B2668B8EE2BA}" type="datetimeFigureOut">
              <a:rPr lang="en-GB" smtClean="0"/>
              <a:t>08/07/2021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98FC74C-67E6-4CBE-85F9-83886466A4EE}" type="slidenum">
              <a:rPr lang="en-GB" smtClean="0"/>
              <a:t>‹#›</a:t>
            </a:fld>
            <a:endParaRPr lang="en-GB"/>
          </a:p>
        </p:txBody>
      </p:sp>
    </p:spTree>
    <p:extLst>
      <p:ext uri="{BB962C8B-B14F-4D97-AF65-F5344CB8AC3E}">
        <p14:creationId xmlns:p14="http://schemas.microsoft.com/office/powerpoint/2010/main" val="38158307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6D14582-8948-44BF-A4AF-B2668B8EE2BA}" type="datetimeFigureOut">
              <a:rPr lang="en-GB" smtClean="0"/>
              <a:t>08/07/2021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98FC74C-67E6-4CBE-85F9-83886466A4EE}" type="slidenum">
              <a:rPr lang="en-GB" smtClean="0"/>
              <a:t>‹#›</a:t>
            </a:fld>
            <a:endParaRPr lang="en-GB"/>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21957017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6D14582-8948-44BF-A4AF-B2668B8EE2BA}" type="datetimeFigureOut">
              <a:rPr lang="en-GB" smtClean="0"/>
              <a:t>08/07/2021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98FC74C-67E6-4CBE-85F9-83886466A4EE}" type="slidenum">
              <a:rPr lang="en-GB" smtClean="0"/>
              <a:t>‹#›</a:t>
            </a:fld>
            <a:endParaRPr lang="en-GB"/>
          </a:p>
        </p:txBody>
      </p:sp>
    </p:spTree>
    <p:extLst>
      <p:ext uri="{BB962C8B-B14F-4D97-AF65-F5344CB8AC3E}">
        <p14:creationId xmlns:p14="http://schemas.microsoft.com/office/powerpoint/2010/main" val="175063930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6D14582-8948-44BF-A4AF-B2668B8EE2BA}" type="datetimeFigureOut">
              <a:rPr lang="en-GB" smtClean="0"/>
              <a:t>08/07/2021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98FC74C-67E6-4CBE-85F9-83886466A4EE}" type="slidenum">
              <a:rPr lang="en-GB" smtClean="0"/>
              <a:t>‹#›</a:t>
            </a:fld>
            <a:endParaRPr lang="en-GB"/>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7359431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6D14582-8948-44BF-A4AF-B2668B8EE2BA}" type="datetimeFigureOut">
              <a:rPr lang="en-GB" smtClean="0"/>
              <a:t>08/07/2021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98FC74C-67E6-4CBE-85F9-83886466A4EE}" type="slidenum">
              <a:rPr lang="en-GB" smtClean="0"/>
              <a:t>‹#›</a:t>
            </a:fld>
            <a:endParaRPr lang="en-GB"/>
          </a:p>
        </p:txBody>
      </p:sp>
    </p:spTree>
    <p:extLst>
      <p:ext uri="{BB962C8B-B14F-4D97-AF65-F5344CB8AC3E}">
        <p14:creationId xmlns:p14="http://schemas.microsoft.com/office/powerpoint/2010/main" val="165643096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6D14582-8948-44BF-A4AF-B2668B8EE2BA}" type="datetimeFigureOut">
              <a:rPr lang="en-GB" smtClean="0"/>
              <a:t>08/07/2021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98FC74C-67E6-4CBE-85F9-83886466A4EE}" type="slidenum">
              <a:rPr lang="en-GB" smtClean="0"/>
              <a:t>‹#›</a:t>
            </a:fld>
            <a:endParaRPr lang="en-GB"/>
          </a:p>
        </p:txBody>
      </p:sp>
    </p:spTree>
    <p:extLst>
      <p:ext uri="{BB962C8B-B14F-4D97-AF65-F5344CB8AC3E}">
        <p14:creationId xmlns:p14="http://schemas.microsoft.com/office/powerpoint/2010/main" val="244358485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6D14582-8948-44BF-A4AF-B2668B8EE2BA}" type="datetimeFigureOut">
              <a:rPr lang="en-GB" smtClean="0"/>
              <a:t>08/07/2021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98FC74C-67E6-4CBE-85F9-83886466A4EE}" type="slidenum">
              <a:rPr lang="en-GB" smtClean="0"/>
              <a:t>‹#›</a:t>
            </a:fld>
            <a:endParaRPr lang="en-GB"/>
          </a:p>
        </p:txBody>
      </p:sp>
    </p:spTree>
    <p:extLst>
      <p:ext uri="{BB962C8B-B14F-4D97-AF65-F5344CB8AC3E}">
        <p14:creationId xmlns:p14="http://schemas.microsoft.com/office/powerpoint/2010/main" val="32573006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6D14582-8948-44BF-A4AF-B2668B8EE2BA}" type="datetimeFigureOut">
              <a:rPr lang="en-GB" smtClean="0"/>
              <a:t>08/07/2021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98FC74C-67E6-4CBE-85F9-83886466A4EE}" type="slidenum">
              <a:rPr lang="en-GB" smtClean="0"/>
              <a:t>‹#›</a:t>
            </a:fld>
            <a:endParaRPr lang="en-GB"/>
          </a:p>
        </p:txBody>
      </p:sp>
    </p:spTree>
    <p:extLst>
      <p:ext uri="{BB962C8B-B14F-4D97-AF65-F5344CB8AC3E}">
        <p14:creationId xmlns:p14="http://schemas.microsoft.com/office/powerpoint/2010/main" val="34900233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6D14582-8948-44BF-A4AF-B2668B8EE2BA}" type="datetimeFigureOut">
              <a:rPr lang="en-GB" smtClean="0"/>
              <a:t>08/07/2021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98FC74C-67E6-4CBE-85F9-83886466A4EE}" type="slidenum">
              <a:rPr lang="en-GB" smtClean="0"/>
              <a:t>‹#›</a:t>
            </a:fld>
            <a:endParaRPr lang="en-GB"/>
          </a:p>
        </p:txBody>
      </p:sp>
    </p:spTree>
    <p:extLst>
      <p:ext uri="{BB962C8B-B14F-4D97-AF65-F5344CB8AC3E}">
        <p14:creationId xmlns:p14="http://schemas.microsoft.com/office/powerpoint/2010/main" val="28969825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6D14582-8948-44BF-A4AF-B2668B8EE2BA}" type="datetimeFigureOut">
              <a:rPr lang="en-GB" smtClean="0"/>
              <a:t>08/07/2021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98FC74C-67E6-4CBE-85F9-83886466A4EE}" type="slidenum">
              <a:rPr lang="en-GB" smtClean="0"/>
              <a:t>‹#›</a:t>
            </a:fld>
            <a:endParaRPr lang="en-GB"/>
          </a:p>
        </p:txBody>
      </p:sp>
    </p:spTree>
    <p:extLst>
      <p:ext uri="{BB962C8B-B14F-4D97-AF65-F5344CB8AC3E}">
        <p14:creationId xmlns:p14="http://schemas.microsoft.com/office/powerpoint/2010/main" val="33006111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6D14582-8948-44BF-A4AF-B2668B8EE2BA}" type="datetimeFigureOut">
              <a:rPr lang="en-GB" smtClean="0"/>
              <a:t>08/07/2021</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198FC74C-67E6-4CBE-85F9-83886466A4EE}" type="slidenum">
              <a:rPr lang="en-GB" smtClean="0"/>
              <a:t>‹#›</a:t>
            </a:fld>
            <a:endParaRPr lang="en-GB"/>
          </a:p>
        </p:txBody>
      </p:sp>
    </p:spTree>
    <p:extLst>
      <p:ext uri="{BB962C8B-B14F-4D97-AF65-F5344CB8AC3E}">
        <p14:creationId xmlns:p14="http://schemas.microsoft.com/office/powerpoint/2010/main" val="39278108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6D14582-8948-44BF-A4AF-B2668B8EE2BA}" type="datetimeFigureOut">
              <a:rPr lang="en-GB" smtClean="0"/>
              <a:t>08/07/2021</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198FC74C-67E6-4CBE-85F9-83886466A4EE}" type="slidenum">
              <a:rPr lang="en-GB" smtClean="0"/>
              <a:t>‹#›</a:t>
            </a:fld>
            <a:endParaRPr lang="en-GB"/>
          </a:p>
        </p:txBody>
      </p:sp>
    </p:spTree>
    <p:extLst>
      <p:ext uri="{BB962C8B-B14F-4D97-AF65-F5344CB8AC3E}">
        <p14:creationId xmlns:p14="http://schemas.microsoft.com/office/powerpoint/2010/main" val="7521253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6D14582-8948-44BF-A4AF-B2668B8EE2BA}" type="datetimeFigureOut">
              <a:rPr lang="en-GB" smtClean="0"/>
              <a:t>08/07/2021</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198FC74C-67E6-4CBE-85F9-83886466A4EE}" type="slidenum">
              <a:rPr lang="en-GB" smtClean="0"/>
              <a:t>‹#›</a:t>
            </a:fld>
            <a:endParaRPr lang="en-GB"/>
          </a:p>
        </p:txBody>
      </p:sp>
    </p:spTree>
    <p:extLst>
      <p:ext uri="{BB962C8B-B14F-4D97-AF65-F5344CB8AC3E}">
        <p14:creationId xmlns:p14="http://schemas.microsoft.com/office/powerpoint/2010/main" val="33789127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6D14582-8948-44BF-A4AF-B2668B8EE2BA}" type="datetimeFigureOut">
              <a:rPr lang="en-GB" smtClean="0"/>
              <a:t>08/07/2021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98FC74C-67E6-4CBE-85F9-83886466A4EE}" type="slidenum">
              <a:rPr lang="en-GB" smtClean="0"/>
              <a:t>‹#›</a:t>
            </a:fld>
            <a:endParaRPr lang="en-GB"/>
          </a:p>
        </p:txBody>
      </p:sp>
    </p:spTree>
    <p:extLst>
      <p:ext uri="{BB962C8B-B14F-4D97-AF65-F5344CB8AC3E}">
        <p14:creationId xmlns:p14="http://schemas.microsoft.com/office/powerpoint/2010/main" val="37785745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6D14582-8948-44BF-A4AF-B2668B8EE2BA}" type="datetimeFigureOut">
              <a:rPr lang="en-GB" smtClean="0"/>
              <a:t>08/07/2021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98FC74C-67E6-4CBE-85F9-83886466A4EE}" type="slidenum">
              <a:rPr lang="en-GB" smtClean="0"/>
              <a:t>‹#›</a:t>
            </a:fld>
            <a:endParaRPr lang="en-GB"/>
          </a:p>
        </p:txBody>
      </p:sp>
    </p:spTree>
    <p:extLst>
      <p:ext uri="{BB962C8B-B14F-4D97-AF65-F5344CB8AC3E}">
        <p14:creationId xmlns:p14="http://schemas.microsoft.com/office/powerpoint/2010/main" val="36319609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A6D14582-8948-44BF-A4AF-B2668B8EE2BA}" type="datetimeFigureOut">
              <a:rPr lang="en-GB" smtClean="0"/>
              <a:t>08/07/2021</a:t>
            </a:fld>
            <a:endParaRPr lang="en-GB"/>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198FC74C-67E6-4CBE-85F9-83886466A4EE}" type="slidenum">
              <a:rPr lang="en-GB" smtClean="0"/>
              <a:t>‹#›</a:t>
            </a:fld>
            <a:endParaRPr lang="en-GB"/>
          </a:p>
        </p:txBody>
      </p:sp>
    </p:spTree>
    <p:extLst>
      <p:ext uri="{BB962C8B-B14F-4D97-AF65-F5344CB8AC3E}">
        <p14:creationId xmlns:p14="http://schemas.microsoft.com/office/powerpoint/2010/main" val="1128515697"/>
      </p:ext>
    </p:extLst>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 id="2147483871" r:id="rId12"/>
    <p:sldLayoutId id="2147483872" r:id="rId13"/>
    <p:sldLayoutId id="2147483873" r:id="rId14"/>
    <p:sldLayoutId id="2147483874" r:id="rId15"/>
    <p:sldLayoutId id="2147483875"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20.png"/><Relationship Id="rId7" Type="http://schemas.openxmlformats.org/officeDocument/2006/relationships/diagramColors" Target="../diagrams/colors4.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 Id="rId9" Type="http://schemas.openxmlformats.org/officeDocument/2006/relationships/hyperlink" Target="https://azure.microsoft.com/en-au/free/" TargetMode="External"/></Relationships>
</file>

<file path=ppt/slides/_rels/slide11.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21.png"/><Relationship Id="rId7" Type="http://schemas.microsoft.com/office/2007/relationships/hdphoto" Target="../media/hdphoto2.wdp"/><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3.png"/><Relationship Id="rId11" Type="http://schemas.openxmlformats.org/officeDocument/2006/relationships/image" Target="../media/image27.jpg"/><Relationship Id="rId5" Type="http://schemas.openxmlformats.org/officeDocument/2006/relationships/image" Target="../media/image22.png"/><Relationship Id="rId10" Type="http://schemas.openxmlformats.org/officeDocument/2006/relationships/image" Target="../media/image26.png"/><Relationship Id="rId4" Type="http://schemas.microsoft.com/office/2007/relationships/hdphoto" Target="../media/hdphoto1.wdp"/><Relationship Id="rId9" Type="http://schemas.openxmlformats.org/officeDocument/2006/relationships/image" Target="../media/image25.png"/></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29.jpeg"/><Relationship Id="rId4" Type="http://schemas.openxmlformats.org/officeDocument/2006/relationships/image" Target="../media/image28.jpg"/></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31.jpg"/><Relationship Id="rId4" Type="http://schemas.openxmlformats.org/officeDocument/2006/relationships/image" Target="../media/image30.jpg"/></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33.jpg"/><Relationship Id="rId4" Type="http://schemas.openxmlformats.org/officeDocument/2006/relationships/image" Target="../media/image32.jpg"/></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16.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image" Target="../media/image20.png"/><Relationship Id="rId7" Type="http://schemas.openxmlformats.org/officeDocument/2006/relationships/diagramColors" Target="../diagrams/colors5.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s>
</file>

<file path=ppt/slides/_rels/slide17.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18.xml.rels><?xml version="1.0" encoding="UTF-8" standalone="yes"?>
<Relationships xmlns="http://schemas.openxmlformats.org/package/2006/relationships"><Relationship Id="rId8" Type="http://schemas.microsoft.com/office/2007/relationships/diagramDrawing" Target="../diagrams/drawing6.xml"/><Relationship Id="rId3" Type="http://schemas.openxmlformats.org/officeDocument/2006/relationships/image" Target="../media/image42.png"/><Relationship Id="rId7" Type="http://schemas.openxmlformats.org/officeDocument/2006/relationships/diagramColors" Target="../diagrams/colors6.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diagramQuickStyle" Target="../diagrams/quickStyle6.xml"/><Relationship Id="rId5" Type="http://schemas.openxmlformats.org/officeDocument/2006/relationships/diagramLayout" Target="../diagrams/layout6.xml"/><Relationship Id="rId4" Type="http://schemas.openxmlformats.org/officeDocument/2006/relationships/diagramData" Target="../diagrams/data6.xml"/></Relationships>
</file>

<file path=ppt/slides/_rels/slide19.xml.rels><?xml version="1.0" encoding="UTF-8" standalone="yes"?>
<Relationships xmlns="http://schemas.openxmlformats.org/package/2006/relationships"><Relationship Id="rId8" Type="http://schemas.microsoft.com/office/2007/relationships/diagramDrawing" Target="../diagrams/drawing7.xml"/><Relationship Id="rId3" Type="http://schemas.openxmlformats.org/officeDocument/2006/relationships/image" Target="../media/image47.png"/><Relationship Id="rId7" Type="http://schemas.openxmlformats.org/officeDocument/2006/relationships/diagramColors" Target="../diagrams/colors7.xm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diagramQuickStyle" Target="../diagrams/quickStyle7.xml"/><Relationship Id="rId5" Type="http://schemas.openxmlformats.org/officeDocument/2006/relationships/diagramLayout" Target="../diagrams/layout7.xml"/><Relationship Id="rId4" Type="http://schemas.openxmlformats.org/officeDocument/2006/relationships/diagramData" Target="../diagrams/data7.xml"/></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hyperlink" Target="https://community.powerbi.com/t5/user/viewprofilepage/user-id/81077" TargetMode="External"/><Relationship Id="rId3" Type="http://schemas.openxmlformats.org/officeDocument/2006/relationships/image" Target="../media/image2.jpg"/><Relationship Id="rId7" Type="http://schemas.openxmlformats.org/officeDocument/2006/relationships/hyperlink" Target="https://www.linkedin.com/in/pragatijain1187/" TargetMode="External"/><Relationship Id="rId12" Type="http://schemas.openxmlformats.org/officeDocument/2006/relationships/image" Target="../media/image8.png"/><Relationship Id="rId2" Type="http://schemas.openxmlformats.org/officeDocument/2006/relationships/notesSlide" Target="../notesSlides/notesSlide2.xml"/><Relationship Id="rId16"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hyperlink" Target="https://datavibe.co.uk/" TargetMode="External"/><Relationship Id="rId5" Type="http://schemas.openxmlformats.org/officeDocument/2006/relationships/image" Target="../media/image4.png"/><Relationship Id="rId15" Type="http://schemas.openxmlformats.org/officeDocument/2006/relationships/hyperlink" Target="https://www.instagram.com/creationsbyprags" TargetMode="External"/><Relationship Id="rId10" Type="http://schemas.openxmlformats.org/officeDocument/2006/relationships/image" Target="../media/image7.png"/><Relationship Id="rId4" Type="http://schemas.openxmlformats.org/officeDocument/2006/relationships/image" Target="../media/image3.png"/><Relationship Id="rId9" Type="http://schemas.openxmlformats.org/officeDocument/2006/relationships/hyperlink" Target="https://twitter.com/pragati1187" TargetMode="External"/><Relationship Id="rId14" Type="http://schemas.openxmlformats.org/officeDocument/2006/relationships/image" Target="../media/image9.png"/></Relationships>
</file>

<file path=ppt/slides/_rels/slide20.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8.png"/><Relationship Id="rId7" Type="http://schemas.openxmlformats.org/officeDocument/2006/relationships/hyperlink" Target="https://mcptnc.microsoft.com/transcript"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hyperlink" Target="https://certification.microsoft.com/badge" TargetMode="External"/><Relationship Id="rId5" Type="http://schemas.openxmlformats.org/officeDocument/2006/relationships/image" Target="../media/image50.png"/><Relationship Id="rId4" Type="http://schemas.openxmlformats.org/officeDocument/2006/relationships/image" Target="../media/image49.png"/></Relationships>
</file>

<file path=ppt/slides/_rels/slide21.xml.rels><?xml version="1.0" encoding="UTF-8" standalone="yes"?>
<Relationships xmlns="http://schemas.openxmlformats.org/package/2006/relationships"><Relationship Id="rId8" Type="http://schemas.microsoft.com/office/2007/relationships/diagramDrawing" Target="../diagrams/drawing8.xml"/><Relationship Id="rId3" Type="http://schemas.openxmlformats.org/officeDocument/2006/relationships/image" Target="../media/image52.png"/><Relationship Id="rId7" Type="http://schemas.openxmlformats.org/officeDocument/2006/relationships/diagramColors" Target="../diagrams/colors8.xm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diagramQuickStyle" Target="../diagrams/quickStyle8.xml"/><Relationship Id="rId11" Type="http://schemas.openxmlformats.org/officeDocument/2006/relationships/image" Target="../media/image54.png"/><Relationship Id="rId5" Type="http://schemas.openxmlformats.org/officeDocument/2006/relationships/diagramLayout" Target="../diagrams/layout8.xml"/><Relationship Id="rId10" Type="http://schemas.openxmlformats.org/officeDocument/2006/relationships/image" Target="../media/image53.png"/><Relationship Id="rId4" Type="http://schemas.openxmlformats.org/officeDocument/2006/relationships/diagramData" Target="../diagrams/data8.xml"/><Relationship Id="rId9" Type="http://schemas.openxmlformats.org/officeDocument/2006/relationships/image" Target="../media/image50.png"/></Relationships>
</file>

<file path=ppt/slides/_rels/slide22.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hyperlink" Target="https://www.instagram.com/creationsbyprags" TargetMode="External"/><Relationship Id="rId3" Type="http://schemas.openxmlformats.org/officeDocument/2006/relationships/image" Target="../media/image55.png"/><Relationship Id="rId7" Type="http://schemas.openxmlformats.org/officeDocument/2006/relationships/hyperlink" Target="https://www.linkedin.com/in/pragatijain1187/" TargetMode="External"/><Relationship Id="rId12" Type="http://schemas.openxmlformats.org/officeDocument/2006/relationships/image" Target="../media/image9.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hyperlink" Target="https://community.powerbi.com/t5/user/viewprofilepage/user-id/81077" TargetMode="External"/><Relationship Id="rId5" Type="http://schemas.openxmlformats.org/officeDocument/2006/relationships/hyperlink" Target="https://datavibe.co.uk/" TargetMode="External"/><Relationship Id="rId10" Type="http://schemas.openxmlformats.org/officeDocument/2006/relationships/image" Target="../media/image7.png"/><Relationship Id="rId4" Type="http://schemas.openxmlformats.org/officeDocument/2006/relationships/image" Target="../media/image56.png"/><Relationship Id="rId9" Type="http://schemas.openxmlformats.org/officeDocument/2006/relationships/hyperlink" Target="https://twitter.com/pragati1187" TargetMode="External"/><Relationship Id="rId14" Type="http://schemas.openxmlformats.org/officeDocument/2006/relationships/image" Target="../media/image10.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hyperlink" Target="https://docs.microsoft.com/en-us/learn/certifications/azure-ai-engineer/" TargetMode="External"/><Relationship Id="rId5" Type="http://schemas.openxmlformats.org/officeDocument/2006/relationships/hyperlink" Target="https://docs.microsoft.com/en-us/learn/certifications/azure-data-scientist/" TargetMode="External"/><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hyperlink" Target="https://www.microsoft.com/en-us/learning/dashboard.aspx"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hyperlink" Target="https://account.microsoft.com/account?lang=en-us" TargetMode="External"/><Relationship Id="rId5" Type="http://schemas.openxmlformats.org/officeDocument/2006/relationships/hyperlink" Target="https://docs.microsoft.com/en-us/learn/certifications/exams/ai-900" TargetMode="External"/><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hyperlink" Target="https://query.prod.cms.rt.microsoft.com/cms/api/am/binary/RE4wGpB" TargetMode="External"/><Relationship Id="rId7" Type="http://schemas.openxmlformats.org/officeDocument/2006/relationships/diagramQuickStyle" Target="../diagrams/quickStyle1.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16.png"/><Relationship Id="rId9" Type="http://schemas.microsoft.com/office/2007/relationships/diagramDrawing" Target="../diagrams/drawing1.xml"/></Relationships>
</file>

<file path=ppt/slides/_rels/slide8.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17.png"/><Relationship Id="rId7" Type="http://schemas.openxmlformats.org/officeDocument/2006/relationships/diagramColors" Target="../diagrams/colors2.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9.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18.png"/><Relationship Id="rId7" Type="http://schemas.openxmlformats.org/officeDocument/2006/relationships/diagramColors" Target="../diagrams/colors3.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 Id="rId9"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252F11-EB6B-4550-ACC0-7D0815E297ED}"/>
              </a:ext>
            </a:extLst>
          </p:cNvPr>
          <p:cNvSpPr>
            <a:spLocks noGrp="1"/>
          </p:cNvSpPr>
          <p:nvPr>
            <p:ph type="ctrTitle"/>
          </p:nvPr>
        </p:nvSpPr>
        <p:spPr/>
        <p:txBody>
          <a:bodyPr/>
          <a:lstStyle/>
          <a:p>
            <a:pPr algn="ctr"/>
            <a:r>
              <a:rPr lang="en-US" dirty="0">
                <a:solidFill>
                  <a:schemeClr val="accent3">
                    <a:lumMod val="75000"/>
                  </a:schemeClr>
                </a:solidFill>
              </a:rPr>
              <a:t>DataWeekender Cloud Challenge</a:t>
            </a:r>
            <a:endParaRPr lang="en-GB" dirty="0">
              <a:solidFill>
                <a:schemeClr val="accent3">
                  <a:lumMod val="75000"/>
                </a:schemeClr>
              </a:solidFill>
            </a:endParaRPr>
          </a:p>
        </p:txBody>
      </p:sp>
      <p:sp>
        <p:nvSpPr>
          <p:cNvPr id="3" name="Subtitle 2">
            <a:extLst>
              <a:ext uri="{FF2B5EF4-FFF2-40B4-BE49-F238E27FC236}">
                <a16:creationId xmlns:a16="http://schemas.microsoft.com/office/drawing/2014/main" id="{731AC8FC-C154-4656-ACBD-BED6AE622254}"/>
              </a:ext>
            </a:extLst>
          </p:cNvPr>
          <p:cNvSpPr>
            <a:spLocks noGrp="1"/>
          </p:cNvSpPr>
          <p:nvPr>
            <p:ph type="subTitle" idx="1"/>
          </p:nvPr>
        </p:nvSpPr>
        <p:spPr>
          <a:xfrm>
            <a:off x="1878344" y="4058178"/>
            <a:ext cx="7024382" cy="1096899"/>
          </a:xfrm>
        </p:spPr>
        <p:txBody>
          <a:bodyPr>
            <a:normAutofit/>
          </a:bodyPr>
          <a:lstStyle/>
          <a:p>
            <a:pPr algn="ctr"/>
            <a:r>
              <a:rPr lang="en-US" sz="3200" dirty="0">
                <a:solidFill>
                  <a:schemeClr val="accent3">
                    <a:lumMod val="75000"/>
                  </a:schemeClr>
                </a:solidFill>
              </a:rPr>
              <a:t>Exam Cram: AI-900 Microsoft Azure AI Fundamentals</a:t>
            </a:r>
            <a:endParaRPr lang="en-GB" sz="3200" dirty="0">
              <a:solidFill>
                <a:schemeClr val="accent3">
                  <a:lumMod val="75000"/>
                </a:schemeClr>
              </a:solidFill>
            </a:endParaRPr>
          </a:p>
        </p:txBody>
      </p:sp>
      <p:pic>
        <p:nvPicPr>
          <p:cNvPr id="5" name="Picture 4">
            <a:extLst>
              <a:ext uri="{FF2B5EF4-FFF2-40B4-BE49-F238E27FC236}">
                <a16:creationId xmlns:a16="http://schemas.microsoft.com/office/drawing/2014/main" id="{382B7588-8328-4E4D-8BE8-BF19317B04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15352" y="74171"/>
            <a:ext cx="1957947" cy="1381259"/>
          </a:xfrm>
          <a:prstGeom prst="rect">
            <a:avLst/>
          </a:prstGeom>
        </p:spPr>
      </p:pic>
      <p:sp>
        <p:nvSpPr>
          <p:cNvPr id="7" name="TextBox 6">
            <a:extLst>
              <a:ext uri="{FF2B5EF4-FFF2-40B4-BE49-F238E27FC236}">
                <a16:creationId xmlns:a16="http://schemas.microsoft.com/office/drawing/2014/main" id="{BBC54F1E-F900-46BC-9E8E-BD62FDE664F1}"/>
              </a:ext>
            </a:extLst>
          </p:cNvPr>
          <p:cNvSpPr txBox="1"/>
          <p:nvPr/>
        </p:nvSpPr>
        <p:spPr>
          <a:xfrm>
            <a:off x="-41946" y="6588124"/>
            <a:ext cx="1828800" cy="276999"/>
          </a:xfrm>
          <a:prstGeom prst="rect">
            <a:avLst/>
          </a:prstGeom>
          <a:noFill/>
        </p:spPr>
        <p:txBody>
          <a:bodyPr wrap="square" rtlCol="0">
            <a:spAutoFit/>
          </a:bodyPr>
          <a:lstStyle/>
          <a:p>
            <a:r>
              <a:rPr lang="en-GB" sz="1200" b="0" i="0" dirty="0">
                <a:solidFill>
                  <a:srgbClr val="626262"/>
                </a:solidFill>
                <a:effectLst/>
                <a:latin typeface="Open Sans" panose="020B0604020202020204" pitchFamily="34" charset="0"/>
              </a:rPr>
              <a:t>©datavibe</a:t>
            </a:r>
            <a:endParaRPr lang="en-GB" sz="1200" dirty="0"/>
          </a:p>
        </p:txBody>
      </p:sp>
    </p:spTree>
    <p:extLst>
      <p:ext uri="{BB962C8B-B14F-4D97-AF65-F5344CB8AC3E}">
        <p14:creationId xmlns:p14="http://schemas.microsoft.com/office/powerpoint/2010/main" val="7514311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0BED425-E3E3-4198-9C53-A634646F0984}"/>
              </a:ext>
            </a:extLst>
          </p:cNvPr>
          <p:cNvSpPr txBox="1"/>
          <p:nvPr/>
        </p:nvSpPr>
        <p:spPr>
          <a:xfrm>
            <a:off x="352337" y="6588124"/>
            <a:ext cx="1828800" cy="276999"/>
          </a:xfrm>
          <a:prstGeom prst="rect">
            <a:avLst/>
          </a:prstGeom>
          <a:noFill/>
        </p:spPr>
        <p:txBody>
          <a:bodyPr wrap="square" rtlCol="0">
            <a:spAutoFit/>
          </a:bodyPr>
          <a:lstStyle/>
          <a:p>
            <a:r>
              <a:rPr lang="en-GB" sz="1200" b="0" i="0" dirty="0">
                <a:solidFill>
                  <a:srgbClr val="626262"/>
                </a:solidFill>
                <a:effectLst/>
                <a:latin typeface="Open Sans" panose="020B0604020202020204" pitchFamily="34" charset="0"/>
              </a:rPr>
              <a:t>©datavibe</a:t>
            </a:r>
            <a:endParaRPr lang="en-GB" sz="1200" dirty="0"/>
          </a:p>
        </p:txBody>
      </p:sp>
      <p:pic>
        <p:nvPicPr>
          <p:cNvPr id="4" name="Picture 3">
            <a:extLst>
              <a:ext uri="{FF2B5EF4-FFF2-40B4-BE49-F238E27FC236}">
                <a16:creationId xmlns:a16="http://schemas.microsoft.com/office/drawing/2014/main" id="{6232285C-F24A-48DC-AB3B-D6EC33FF2D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17694" y="-8389"/>
            <a:ext cx="3305859" cy="6873512"/>
          </a:xfrm>
          <a:prstGeom prst="rect">
            <a:avLst/>
          </a:prstGeom>
        </p:spPr>
      </p:pic>
      <p:graphicFrame>
        <p:nvGraphicFramePr>
          <p:cNvPr id="7" name="Diagram 6">
            <a:extLst>
              <a:ext uri="{FF2B5EF4-FFF2-40B4-BE49-F238E27FC236}">
                <a16:creationId xmlns:a16="http://schemas.microsoft.com/office/drawing/2014/main" id="{8968C82B-4EEC-40BC-9690-EB3734F05F1B}"/>
              </a:ext>
            </a:extLst>
          </p:cNvPr>
          <p:cNvGraphicFramePr/>
          <p:nvPr/>
        </p:nvGraphicFramePr>
        <p:xfrm>
          <a:off x="178032" y="191160"/>
          <a:ext cx="8439661" cy="589924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 name="TextBox 1">
            <a:extLst>
              <a:ext uri="{FF2B5EF4-FFF2-40B4-BE49-F238E27FC236}">
                <a16:creationId xmlns:a16="http://schemas.microsoft.com/office/drawing/2014/main" id="{4D83FB42-6B3F-4D5A-924D-8E7907BEF70B}"/>
              </a:ext>
            </a:extLst>
          </p:cNvPr>
          <p:cNvSpPr txBox="1"/>
          <p:nvPr/>
        </p:nvSpPr>
        <p:spPr>
          <a:xfrm>
            <a:off x="579438" y="6090407"/>
            <a:ext cx="2994869" cy="369332"/>
          </a:xfrm>
          <a:prstGeom prst="rect">
            <a:avLst/>
          </a:prstGeom>
          <a:noFill/>
        </p:spPr>
        <p:txBody>
          <a:bodyPr wrap="square" rtlCol="0">
            <a:spAutoFit/>
          </a:bodyPr>
          <a:lstStyle/>
          <a:p>
            <a:r>
              <a:rPr lang="en-US" dirty="0">
                <a:hlinkClick r:id="rId9"/>
              </a:rPr>
              <a:t>Azure free subscription</a:t>
            </a:r>
            <a:endParaRPr lang="en-GB" dirty="0"/>
          </a:p>
        </p:txBody>
      </p:sp>
    </p:spTree>
    <p:extLst>
      <p:ext uri="{BB962C8B-B14F-4D97-AF65-F5344CB8AC3E}">
        <p14:creationId xmlns:p14="http://schemas.microsoft.com/office/powerpoint/2010/main" val="30187574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0BED425-E3E3-4198-9C53-A634646F0984}"/>
              </a:ext>
            </a:extLst>
          </p:cNvPr>
          <p:cNvSpPr txBox="1"/>
          <p:nvPr/>
        </p:nvSpPr>
        <p:spPr>
          <a:xfrm>
            <a:off x="352337" y="6588124"/>
            <a:ext cx="1828800" cy="276999"/>
          </a:xfrm>
          <a:prstGeom prst="rect">
            <a:avLst/>
          </a:prstGeom>
          <a:noFill/>
        </p:spPr>
        <p:txBody>
          <a:bodyPr wrap="square" rtlCol="0">
            <a:spAutoFit/>
          </a:bodyPr>
          <a:lstStyle/>
          <a:p>
            <a:r>
              <a:rPr lang="en-GB" sz="1200" b="0" i="0" dirty="0">
                <a:solidFill>
                  <a:srgbClr val="626262"/>
                </a:solidFill>
                <a:effectLst/>
                <a:latin typeface="Open Sans" panose="020B0604020202020204" pitchFamily="34" charset="0"/>
              </a:rPr>
              <a:t>©datavibe</a:t>
            </a:r>
            <a:endParaRPr lang="en-GB" sz="1200" dirty="0"/>
          </a:p>
        </p:txBody>
      </p:sp>
      <p:grpSp>
        <p:nvGrpSpPr>
          <p:cNvPr id="17" name="Group 16">
            <a:extLst>
              <a:ext uri="{FF2B5EF4-FFF2-40B4-BE49-F238E27FC236}">
                <a16:creationId xmlns:a16="http://schemas.microsoft.com/office/drawing/2014/main" id="{74051640-D3EE-4870-8BC4-9434644AD262}"/>
              </a:ext>
            </a:extLst>
          </p:cNvPr>
          <p:cNvGrpSpPr/>
          <p:nvPr/>
        </p:nvGrpSpPr>
        <p:grpSpPr>
          <a:xfrm>
            <a:off x="4605535" y="-2751"/>
            <a:ext cx="3658410" cy="2541765"/>
            <a:chOff x="4144161" y="414559"/>
            <a:chExt cx="3566112" cy="2741797"/>
          </a:xfrm>
        </p:grpSpPr>
        <p:pic>
          <p:nvPicPr>
            <p:cNvPr id="10" name="Picture 9">
              <a:extLst>
                <a:ext uri="{FF2B5EF4-FFF2-40B4-BE49-F238E27FC236}">
                  <a16:creationId xmlns:a16="http://schemas.microsoft.com/office/drawing/2014/main" id="{F39FE59F-7A90-453B-B236-61024A4738A2}"/>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8800"/>
                      </a14:imgEffect>
                    </a14:imgLayer>
                  </a14:imgProps>
                </a:ext>
                <a:ext uri="{28A0092B-C50C-407E-A947-70E740481C1C}">
                  <a14:useLocalDpi xmlns:a14="http://schemas.microsoft.com/office/drawing/2010/main" val="0"/>
                </a:ext>
              </a:extLst>
            </a:blip>
            <a:stretch>
              <a:fillRect/>
            </a:stretch>
          </p:blipFill>
          <p:spPr>
            <a:xfrm>
              <a:off x="4144161" y="778948"/>
              <a:ext cx="3566112" cy="237740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1" name="Google Shape;208;p28">
              <a:extLst>
                <a:ext uri="{FF2B5EF4-FFF2-40B4-BE49-F238E27FC236}">
                  <a16:creationId xmlns:a16="http://schemas.microsoft.com/office/drawing/2014/main" id="{037F54AF-A4C1-4EFD-8E66-BC6E9DE9DEC6}"/>
                </a:ext>
              </a:extLst>
            </p:cNvPr>
            <p:cNvSpPr txBox="1">
              <a:spLocks/>
            </p:cNvSpPr>
            <p:nvPr/>
          </p:nvSpPr>
          <p:spPr>
            <a:xfrm>
              <a:off x="4828825" y="414559"/>
              <a:ext cx="2038525" cy="391529"/>
            </a:xfrm>
            <a:prstGeom prst="rect">
              <a:avLst/>
            </a:prstGeom>
          </p:spPr>
          <p:txBody>
            <a:bodyPr spcFirstLastPara="1" vert="horz" wrap="square" lIns="91425" tIns="91425" rIns="91425" bIns="91425" rtlCol="0" anchor="b" anchorCtr="0">
              <a:no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spcBef>
                  <a:spcPts val="0"/>
                </a:spcBef>
              </a:pPr>
              <a:r>
                <a:rPr lang="en-GB" sz="1600" b="1" dirty="0">
                  <a:solidFill>
                    <a:schemeClr val="accent3">
                      <a:lumMod val="75000"/>
                    </a:schemeClr>
                  </a:solidFill>
                  <a:latin typeface="+mn-lt"/>
                </a:rPr>
                <a:t>Anomaly Detection</a:t>
              </a:r>
            </a:p>
          </p:txBody>
        </p:sp>
      </p:grpSp>
      <p:grpSp>
        <p:nvGrpSpPr>
          <p:cNvPr id="15" name="Group 14">
            <a:extLst>
              <a:ext uri="{FF2B5EF4-FFF2-40B4-BE49-F238E27FC236}">
                <a16:creationId xmlns:a16="http://schemas.microsoft.com/office/drawing/2014/main" id="{BA0E8F27-E078-49F2-8D56-32114572E9B2}"/>
              </a:ext>
            </a:extLst>
          </p:cNvPr>
          <p:cNvGrpSpPr/>
          <p:nvPr/>
        </p:nvGrpSpPr>
        <p:grpSpPr>
          <a:xfrm>
            <a:off x="124141" y="2762080"/>
            <a:ext cx="4481394" cy="1673972"/>
            <a:chOff x="218113" y="3895244"/>
            <a:chExt cx="3952254" cy="1246187"/>
          </a:xfrm>
        </p:grpSpPr>
        <p:sp>
          <p:nvSpPr>
            <p:cNvPr id="8" name="Google Shape;208;p28">
              <a:extLst>
                <a:ext uri="{FF2B5EF4-FFF2-40B4-BE49-F238E27FC236}">
                  <a16:creationId xmlns:a16="http://schemas.microsoft.com/office/drawing/2014/main" id="{2D06C977-F97B-4EE0-8D6A-B1136CF7B273}"/>
                </a:ext>
              </a:extLst>
            </p:cNvPr>
            <p:cNvSpPr txBox="1">
              <a:spLocks/>
            </p:cNvSpPr>
            <p:nvPr/>
          </p:nvSpPr>
          <p:spPr>
            <a:xfrm>
              <a:off x="1028612" y="3895244"/>
              <a:ext cx="2038525" cy="391529"/>
            </a:xfrm>
            <a:prstGeom prst="rect">
              <a:avLst/>
            </a:prstGeom>
          </p:spPr>
          <p:txBody>
            <a:bodyPr spcFirstLastPara="1" vert="horz" wrap="square" lIns="91425" tIns="91425" rIns="91425" bIns="91425" rtlCol="0" anchor="b" anchorCtr="0">
              <a:no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spcBef>
                  <a:spcPts val="0"/>
                </a:spcBef>
              </a:pPr>
              <a:r>
                <a:rPr lang="en-GB" sz="1600" b="1" dirty="0">
                  <a:solidFill>
                    <a:schemeClr val="accent3">
                      <a:lumMod val="75000"/>
                    </a:schemeClr>
                  </a:solidFill>
                  <a:latin typeface="+mn-lt"/>
                </a:rPr>
                <a:t>Computer Vision</a:t>
              </a:r>
            </a:p>
          </p:txBody>
        </p:sp>
        <p:pic>
          <p:nvPicPr>
            <p:cNvPr id="13" name="Picture 12">
              <a:extLst>
                <a:ext uri="{FF2B5EF4-FFF2-40B4-BE49-F238E27FC236}">
                  <a16:creationId xmlns:a16="http://schemas.microsoft.com/office/drawing/2014/main" id="{F3C26188-CF79-45FF-B951-6D481D973B8B}"/>
                </a:ext>
              </a:extLst>
            </p:cNvPr>
            <p:cNvPicPr>
              <a:picLocks noChangeAspect="1"/>
            </p:cNvPicPr>
            <p:nvPr/>
          </p:nvPicPr>
          <p:blipFill rotWithShape="1">
            <a:blip r:embed="rId5">
              <a:extLst>
                <a:ext uri="{28A0092B-C50C-407E-A947-70E740481C1C}">
                  <a14:useLocalDpi xmlns:a14="http://schemas.microsoft.com/office/drawing/2010/main" val="0"/>
                </a:ext>
              </a:extLst>
            </a:blip>
            <a:srcRect t="21954" b="47634"/>
            <a:stretch/>
          </p:blipFill>
          <p:spPr>
            <a:xfrm>
              <a:off x="218113" y="4277365"/>
              <a:ext cx="3952254" cy="86406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grpSp>
        <p:nvGrpSpPr>
          <p:cNvPr id="16" name="Group 15">
            <a:extLst>
              <a:ext uri="{FF2B5EF4-FFF2-40B4-BE49-F238E27FC236}">
                <a16:creationId xmlns:a16="http://schemas.microsoft.com/office/drawing/2014/main" id="{2ACD9BB5-9EA6-4D45-8A01-9202DC0454A2}"/>
              </a:ext>
            </a:extLst>
          </p:cNvPr>
          <p:cNvGrpSpPr/>
          <p:nvPr/>
        </p:nvGrpSpPr>
        <p:grpSpPr>
          <a:xfrm>
            <a:off x="147974" y="68273"/>
            <a:ext cx="3713195" cy="2611491"/>
            <a:chOff x="0" y="467269"/>
            <a:chExt cx="3713195" cy="2611491"/>
          </a:xfrm>
        </p:grpSpPr>
        <p:pic>
          <p:nvPicPr>
            <p:cNvPr id="5" name="Picture 4">
              <a:extLst>
                <a:ext uri="{FF2B5EF4-FFF2-40B4-BE49-F238E27FC236}">
                  <a16:creationId xmlns:a16="http://schemas.microsoft.com/office/drawing/2014/main" id="{8304D63E-1F7A-44E4-91FF-1FA02007997A}"/>
                </a:ext>
              </a:extLst>
            </p:cNvPr>
            <p:cNvPicPr>
              <a:picLocks noChangeAspect="1"/>
            </p:cNvPicPr>
            <p:nvPr/>
          </p:nvPicPr>
          <p:blipFill>
            <a:blip r:embed="rId6">
              <a:extLst>
                <a:ext uri="{BEBA8EAE-BF5A-486C-A8C5-ECC9F3942E4B}">
                  <a14:imgProps xmlns:a14="http://schemas.microsoft.com/office/drawing/2010/main">
                    <a14:imgLayer r:embed="rId7">
                      <a14:imgEffect>
                        <a14:artisticFilmGrain/>
                      </a14:imgEffect>
                    </a14:imgLayer>
                  </a14:imgProps>
                </a:ext>
                <a:ext uri="{28A0092B-C50C-407E-A947-70E740481C1C}">
                  <a14:useLocalDpi xmlns:a14="http://schemas.microsoft.com/office/drawing/2010/main" val="0"/>
                </a:ext>
              </a:extLst>
            </a:blip>
            <a:stretch>
              <a:fillRect/>
            </a:stretch>
          </p:blipFill>
          <p:spPr>
            <a:xfrm>
              <a:off x="0" y="794201"/>
              <a:ext cx="3713195" cy="228455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4" name="Google Shape;208;p28">
              <a:extLst>
                <a:ext uri="{FF2B5EF4-FFF2-40B4-BE49-F238E27FC236}">
                  <a16:creationId xmlns:a16="http://schemas.microsoft.com/office/drawing/2014/main" id="{C235258D-F1AA-491B-8BEA-F3659B48C78E}"/>
                </a:ext>
              </a:extLst>
            </p:cNvPr>
            <p:cNvSpPr txBox="1">
              <a:spLocks/>
            </p:cNvSpPr>
            <p:nvPr/>
          </p:nvSpPr>
          <p:spPr>
            <a:xfrm>
              <a:off x="877610" y="467269"/>
              <a:ext cx="2038525" cy="391529"/>
            </a:xfrm>
            <a:prstGeom prst="rect">
              <a:avLst/>
            </a:prstGeom>
          </p:spPr>
          <p:txBody>
            <a:bodyPr spcFirstLastPara="1" vert="horz" wrap="square" lIns="91425" tIns="91425" rIns="91425" bIns="91425" rtlCol="0" anchor="b" anchorCtr="0">
              <a:no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spcBef>
                  <a:spcPts val="0"/>
                </a:spcBef>
              </a:pPr>
              <a:r>
                <a:rPr lang="en-GB" sz="1600" b="1" dirty="0">
                  <a:solidFill>
                    <a:schemeClr val="accent3">
                      <a:lumMod val="75000"/>
                    </a:schemeClr>
                  </a:solidFill>
                  <a:latin typeface="+mn-lt"/>
                </a:rPr>
                <a:t>Machine Learning</a:t>
              </a:r>
            </a:p>
          </p:txBody>
        </p:sp>
      </p:grpSp>
      <p:pic>
        <p:nvPicPr>
          <p:cNvPr id="19" name="Picture 18">
            <a:extLst>
              <a:ext uri="{FF2B5EF4-FFF2-40B4-BE49-F238E27FC236}">
                <a16:creationId xmlns:a16="http://schemas.microsoft.com/office/drawing/2014/main" id="{0B62B965-4471-4E14-B56A-6681920F087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430928" y="-11209"/>
            <a:ext cx="2530063" cy="6876000"/>
          </a:xfrm>
          <a:prstGeom prst="rect">
            <a:avLst/>
          </a:prstGeom>
        </p:spPr>
      </p:pic>
      <p:grpSp>
        <p:nvGrpSpPr>
          <p:cNvPr id="23" name="Group 22">
            <a:extLst>
              <a:ext uri="{FF2B5EF4-FFF2-40B4-BE49-F238E27FC236}">
                <a16:creationId xmlns:a16="http://schemas.microsoft.com/office/drawing/2014/main" id="{C186912E-DD75-4E93-94A3-303186CF715C}"/>
              </a:ext>
            </a:extLst>
          </p:cNvPr>
          <p:cNvGrpSpPr/>
          <p:nvPr/>
        </p:nvGrpSpPr>
        <p:grpSpPr>
          <a:xfrm>
            <a:off x="4944504" y="2679764"/>
            <a:ext cx="3613985" cy="1951949"/>
            <a:chOff x="4678730" y="3045636"/>
            <a:chExt cx="3492946" cy="1843222"/>
          </a:xfrm>
        </p:grpSpPr>
        <p:pic>
          <p:nvPicPr>
            <p:cNvPr id="21" name="Picture 20">
              <a:extLst>
                <a:ext uri="{FF2B5EF4-FFF2-40B4-BE49-F238E27FC236}">
                  <a16:creationId xmlns:a16="http://schemas.microsoft.com/office/drawing/2014/main" id="{C92F8282-2ADB-4B12-9FAD-F3F0A3CC3AE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678730" y="3322039"/>
              <a:ext cx="3492946" cy="156681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2" name="Google Shape;208;p28">
              <a:extLst>
                <a:ext uri="{FF2B5EF4-FFF2-40B4-BE49-F238E27FC236}">
                  <a16:creationId xmlns:a16="http://schemas.microsoft.com/office/drawing/2014/main" id="{B7E43FED-12B9-4B64-A8BE-2229EBBBF3C3}"/>
                </a:ext>
              </a:extLst>
            </p:cNvPr>
            <p:cNvSpPr txBox="1">
              <a:spLocks/>
            </p:cNvSpPr>
            <p:nvPr/>
          </p:nvSpPr>
          <p:spPr>
            <a:xfrm>
              <a:off x="5289887" y="3045636"/>
              <a:ext cx="2038525" cy="309935"/>
            </a:xfrm>
            <a:prstGeom prst="rect">
              <a:avLst/>
            </a:prstGeom>
          </p:spPr>
          <p:txBody>
            <a:bodyPr spcFirstLastPara="1" vert="horz" wrap="square" lIns="91425" tIns="91425" rIns="91425" bIns="91425" rtlCol="0" anchor="b" anchorCtr="0">
              <a:no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spcBef>
                  <a:spcPts val="0"/>
                </a:spcBef>
              </a:pPr>
              <a:r>
                <a:rPr lang="en-GB" sz="1600" b="1" dirty="0">
                  <a:solidFill>
                    <a:schemeClr val="accent3">
                      <a:lumMod val="75000"/>
                    </a:schemeClr>
                  </a:solidFill>
                  <a:latin typeface="+mn-lt"/>
                </a:rPr>
                <a:t>Custom Vision</a:t>
              </a:r>
            </a:p>
          </p:txBody>
        </p:sp>
      </p:grpSp>
      <p:grpSp>
        <p:nvGrpSpPr>
          <p:cNvPr id="27" name="Group 26">
            <a:extLst>
              <a:ext uri="{FF2B5EF4-FFF2-40B4-BE49-F238E27FC236}">
                <a16:creationId xmlns:a16="http://schemas.microsoft.com/office/drawing/2014/main" id="{E20DC957-D006-442B-AB74-E5C3EB8913FF}"/>
              </a:ext>
            </a:extLst>
          </p:cNvPr>
          <p:cNvGrpSpPr/>
          <p:nvPr/>
        </p:nvGrpSpPr>
        <p:grpSpPr>
          <a:xfrm>
            <a:off x="506610" y="4650428"/>
            <a:ext cx="4032795" cy="1790316"/>
            <a:chOff x="528351" y="4752101"/>
            <a:chExt cx="3710208" cy="1712200"/>
          </a:xfrm>
        </p:grpSpPr>
        <p:pic>
          <p:nvPicPr>
            <p:cNvPr id="25" name="Picture 24">
              <a:extLst>
                <a:ext uri="{FF2B5EF4-FFF2-40B4-BE49-F238E27FC236}">
                  <a16:creationId xmlns:a16="http://schemas.microsoft.com/office/drawing/2014/main" id="{70C9F589-AD9E-468B-9F88-80A9E5640CBE}"/>
                </a:ext>
              </a:extLst>
            </p:cNvPr>
            <p:cNvPicPr>
              <a:picLocks noChangeAspect="1"/>
            </p:cNvPicPr>
            <p:nvPr/>
          </p:nvPicPr>
          <p:blipFill rotWithShape="1">
            <a:blip r:embed="rId10">
              <a:extLst>
                <a:ext uri="{28A0092B-C50C-407E-A947-70E740481C1C}">
                  <a14:useLocalDpi xmlns:a14="http://schemas.microsoft.com/office/drawing/2010/main" val="0"/>
                </a:ext>
              </a:extLst>
            </a:blip>
            <a:srcRect l="6738" t="15790" r="6779" b="42294"/>
            <a:stretch/>
          </p:blipFill>
          <p:spPr>
            <a:xfrm>
              <a:off x="528351" y="5115611"/>
              <a:ext cx="3710208" cy="134869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6" name="Google Shape;208;p28">
              <a:extLst>
                <a:ext uri="{FF2B5EF4-FFF2-40B4-BE49-F238E27FC236}">
                  <a16:creationId xmlns:a16="http://schemas.microsoft.com/office/drawing/2014/main" id="{B4C32A8A-ECCD-49C8-9306-446BBEEB989E}"/>
                </a:ext>
              </a:extLst>
            </p:cNvPr>
            <p:cNvSpPr txBox="1">
              <a:spLocks/>
            </p:cNvSpPr>
            <p:nvPr/>
          </p:nvSpPr>
          <p:spPr>
            <a:xfrm>
              <a:off x="942505" y="4752101"/>
              <a:ext cx="2866097" cy="391529"/>
            </a:xfrm>
            <a:prstGeom prst="rect">
              <a:avLst/>
            </a:prstGeom>
          </p:spPr>
          <p:txBody>
            <a:bodyPr spcFirstLastPara="1" vert="horz" wrap="square" lIns="91425" tIns="91425" rIns="91425" bIns="91425" rtlCol="0" anchor="b" anchorCtr="0">
              <a:no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spcBef>
                  <a:spcPts val="0"/>
                </a:spcBef>
              </a:pPr>
              <a:r>
                <a:rPr lang="en-GB" sz="1600" b="1" dirty="0">
                  <a:solidFill>
                    <a:schemeClr val="accent3">
                      <a:lumMod val="75000"/>
                    </a:schemeClr>
                  </a:solidFill>
                  <a:latin typeface="+mn-lt"/>
                </a:rPr>
                <a:t>Natural Language Processing</a:t>
              </a:r>
            </a:p>
          </p:txBody>
        </p:sp>
      </p:grpSp>
      <p:grpSp>
        <p:nvGrpSpPr>
          <p:cNvPr id="31" name="Group 30">
            <a:extLst>
              <a:ext uri="{FF2B5EF4-FFF2-40B4-BE49-F238E27FC236}">
                <a16:creationId xmlns:a16="http://schemas.microsoft.com/office/drawing/2014/main" id="{E58FE961-0911-4704-8526-004B5A695AB6}"/>
              </a:ext>
            </a:extLst>
          </p:cNvPr>
          <p:cNvGrpSpPr/>
          <p:nvPr/>
        </p:nvGrpSpPr>
        <p:grpSpPr>
          <a:xfrm>
            <a:off x="5047195" y="4965788"/>
            <a:ext cx="2854569" cy="1712511"/>
            <a:chOff x="5184395" y="4348505"/>
            <a:chExt cx="3077881" cy="2360659"/>
          </a:xfrm>
        </p:grpSpPr>
        <p:pic>
          <p:nvPicPr>
            <p:cNvPr id="30" name="Picture 29">
              <a:extLst>
                <a:ext uri="{FF2B5EF4-FFF2-40B4-BE49-F238E27FC236}">
                  <a16:creationId xmlns:a16="http://schemas.microsoft.com/office/drawing/2014/main" id="{8F64F132-FC96-4C08-8BA6-605478E70FD1}"/>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184395" y="4657243"/>
              <a:ext cx="3077881" cy="205192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8" name="Google Shape;208;p28">
              <a:extLst>
                <a:ext uri="{FF2B5EF4-FFF2-40B4-BE49-F238E27FC236}">
                  <a16:creationId xmlns:a16="http://schemas.microsoft.com/office/drawing/2014/main" id="{BFB93E7C-2FA8-49B3-B004-4EA66604826C}"/>
                </a:ext>
              </a:extLst>
            </p:cNvPr>
            <p:cNvSpPr txBox="1">
              <a:spLocks/>
            </p:cNvSpPr>
            <p:nvPr/>
          </p:nvSpPr>
          <p:spPr>
            <a:xfrm>
              <a:off x="5600502" y="4348505"/>
              <a:ext cx="2038525" cy="378991"/>
            </a:xfrm>
            <a:prstGeom prst="rect">
              <a:avLst/>
            </a:prstGeom>
          </p:spPr>
          <p:txBody>
            <a:bodyPr spcFirstLastPara="1" vert="horz" wrap="square" lIns="91425" tIns="91425" rIns="91425" bIns="91425" rtlCol="0" anchor="b" anchorCtr="0">
              <a:no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spcBef>
                  <a:spcPts val="0"/>
                </a:spcBef>
              </a:pPr>
              <a:r>
                <a:rPr lang="en-US" sz="1600" b="1" dirty="0">
                  <a:solidFill>
                    <a:schemeClr val="accent3">
                      <a:lumMod val="75000"/>
                    </a:schemeClr>
                  </a:solidFill>
                  <a:latin typeface="+mn-lt"/>
                </a:rPr>
                <a:t>C</a:t>
              </a:r>
              <a:r>
                <a:rPr lang="en-GB" sz="1600" b="1" dirty="0">
                  <a:solidFill>
                    <a:schemeClr val="accent3">
                      <a:lumMod val="75000"/>
                    </a:schemeClr>
                  </a:solidFill>
                  <a:latin typeface="+mn-lt"/>
                </a:rPr>
                <a:t>onversational AI</a:t>
              </a:r>
            </a:p>
          </p:txBody>
        </p:sp>
      </p:grpSp>
    </p:spTree>
    <p:extLst>
      <p:ext uri="{BB962C8B-B14F-4D97-AF65-F5344CB8AC3E}">
        <p14:creationId xmlns:p14="http://schemas.microsoft.com/office/powerpoint/2010/main" val="11962031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0BED425-E3E3-4198-9C53-A634646F0984}"/>
              </a:ext>
            </a:extLst>
          </p:cNvPr>
          <p:cNvSpPr txBox="1"/>
          <p:nvPr/>
        </p:nvSpPr>
        <p:spPr>
          <a:xfrm>
            <a:off x="352337" y="6588124"/>
            <a:ext cx="1828800" cy="276999"/>
          </a:xfrm>
          <a:prstGeom prst="rect">
            <a:avLst/>
          </a:prstGeom>
          <a:noFill/>
        </p:spPr>
        <p:txBody>
          <a:bodyPr wrap="square" rtlCol="0">
            <a:spAutoFit/>
          </a:bodyPr>
          <a:lstStyle/>
          <a:p>
            <a:r>
              <a:rPr lang="en-GB" sz="1200" b="0" i="0" dirty="0">
                <a:solidFill>
                  <a:srgbClr val="626262"/>
                </a:solidFill>
                <a:effectLst/>
                <a:latin typeface="Open Sans" panose="020B0604020202020204" pitchFamily="34" charset="0"/>
              </a:rPr>
              <a:t>©datavibe</a:t>
            </a:r>
            <a:endParaRPr lang="en-GB" sz="1200" dirty="0"/>
          </a:p>
        </p:txBody>
      </p:sp>
      <p:pic>
        <p:nvPicPr>
          <p:cNvPr id="19" name="Picture 18">
            <a:extLst>
              <a:ext uri="{FF2B5EF4-FFF2-40B4-BE49-F238E27FC236}">
                <a16:creationId xmlns:a16="http://schemas.microsoft.com/office/drawing/2014/main" id="{0B62B965-4471-4E14-B56A-6681920F08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30928" y="-11209"/>
            <a:ext cx="2530063" cy="6876000"/>
          </a:xfrm>
          <a:prstGeom prst="rect">
            <a:avLst/>
          </a:prstGeom>
        </p:spPr>
      </p:pic>
      <p:grpSp>
        <p:nvGrpSpPr>
          <p:cNvPr id="9" name="Group 8">
            <a:extLst>
              <a:ext uri="{FF2B5EF4-FFF2-40B4-BE49-F238E27FC236}">
                <a16:creationId xmlns:a16="http://schemas.microsoft.com/office/drawing/2014/main" id="{5E42F045-4687-461E-8FA9-A441011D5F23}"/>
              </a:ext>
            </a:extLst>
          </p:cNvPr>
          <p:cNvGrpSpPr/>
          <p:nvPr/>
        </p:nvGrpSpPr>
        <p:grpSpPr>
          <a:xfrm>
            <a:off x="932491" y="1243905"/>
            <a:ext cx="3117982" cy="2898385"/>
            <a:chOff x="67395" y="85162"/>
            <a:chExt cx="3117982" cy="2362603"/>
          </a:xfrm>
        </p:grpSpPr>
        <p:sp>
          <p:nvSpPr>
            <p:cNvPr id="24" name="Google Shape;208;p28">
              <a:extLst>
                <a:ext uri="{FF2B5EF4-FFF2-40B4-BE49-F238E27FC236}">
                  <a16:creationId xmlns:a16="http://schemas.microsoft.com/office/drawing/2014/main" id="{F0A0EB86-23D6-4617-B9A8-452DDCAD09B9}"/>
                </a:ext>
              </a:extLst>
            </p:cNvPr>
            <p:cNvSpPr txBox="1">
              <a:spLocks/>
            </p:cNvSpPr>
            <p:nvPr/>
          </p:nvSpPr>
          <p:spPr>
            <a:xfrm>
              <a:off x="511291" y="85162"/>
              <a:ext cx="2038525" cy="324421"/>
            </a:xfrm>
            <a:prstGeom prst="rect">
              <a:avLst/>
            </a:prstGeom>
          </p:spPr>
          <p:txBody>
            <a:bodyPr spcFirstLastPara="1" vert="horz" wrap="square" lIns="91425" tIns="91425" rIns="91425" bIns="91425" rtlCol="0" anchor="b" anchorCtr="0">
              <a:no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spcBef>
                  <a:spcPts val="0"/>
                </a:spcBef>
              </a:pPr>
              <a:r>
                <a:rPr lang="en-GB" sz="1600" b="1" dirty="0">
                  <a:solidFill>
                    <a:schemeClr val="accent3">
                      <a:lumMod val="75000"/>
                    </a:schemeClr>
                  </a:solidFill>
                  <a:latin typeface="+mn-lt"/>
                </a:rPr>
                <a:t>Fairness</a:t>
              </a:r>
            </a:p>
          </p:txBody>
        </p:sp>
        <p:pic>
          <p:nvPicPr>
            <p:cNvPr id="3" name="Picture 2">
              <a:extLst>
                <a:ext uri="{FF2B5EF4-FFF2-40B4-BE49-F238E27FC236}">
                  <a16:creationId xmlns:a16="http://schemas.microsoft.com/office/drawing/2014/main" id="{210EA599-91D7-4EE6-BC79-26EEFA612A7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395" y="369111"/>
              <a:ext cx="3117982" cy="207865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grpSp>
        <p:nvGrpSpPr>
          <p:cNvPr id="12" name="Group 11">
            <a:extLst>
              <a:ext uri="{FF2B5EF4-FFF2-40B4-BE49-F238E27FC236}">
                <a16:creationId xmlns:a16="http://schemas.microsoft.com/office/drawing/2014/main" id="{B9952655-34EB-4FF0-955C-5DF2345D5459}"/>
              </a:ext>
            </a:extLst>
          </p:cNvPr>
          <p:cNvGrpSpPr/>
          <p:nvPr/>
        </p:nvGrpSpPr>
        <p:grpSpPr>
          <a:xfrm>
            <a:off x="5396958" y="1151683"/>
            <a:ext cx="3173502" cy="2921137"/>
            <a:chOff x="67395" y="2545616"/>
            <a:chExt cx="3117982" cy="2171162"/>
          </a:xfrm>
        </p:grpSpPr>
        <p:sp>
          <p:nvSpPr>
            <p:cNvPr id="29" name="Google Shape;208;p28">
              <a:extLst>
                <a:ext uri="{FF2B5EF4-FFF2-40B4-BE49-F238E27FC236}">
                  <a16:creationId xmlns:a16="http://schemas.microsoft.com/office/drawing/2014/main" id="{26CD9311-24D5-4715-A27F-C8016320112B}"/>
                </a:ext>
              </a:extLst>
            </p:cNvPr>
            <p:cNvSpPr txBox="1">
              <a:spLocks/>
            </p:cNvSpPr>
            <p:nvPr/>
          </p:nvSpPr>
          <p:spPr>
            <a:xfrm>
              <a:off x="511291" y="2545616"/>
              <a:ext cx="2038525" cy="340665"/>
            </a:xfrm>
            <a:prstGeom prst="rect">
              <a:avLst/>
            </a:prstGeom>
          </p:spPr>
          <p:txBody>
            <a:bodyPr spcFirstLastPara="1" vert="horz" wrap="square" lIns="91425" tIns="91425" rIns="91425" bIns="91425" rtlCol="0" anchor="b" anchorCtr="0">
              <a:no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spcBef>
                  <a:spcPts val="0"/>
                </a:spcBef>
              </a:pPr>
              <a:r>
                <a:rPr lang="en-GB" sz="1600" b="1" dirty="0">
                  <a:solidFill>
                    <a:schemeClr val="accent3">
                      <a:lumMod val="75000"/>
                    </a:schemeClr>
                  </a:solidFill>
                  <a:latin typeface="+mn-lt"/>
                </a:rPr>
                <a:t>Reliability &amp; Safety</a:t>
              </a:r>
            </a:p>
          </p:txBody>
        </p:sp>
        <p:pic>
          <p:nvPicPr>
            <p:cNvPr id="7" name="Picture 6">
              <a:extLst>
                <a:ext uri="{FF2B5EF4-FFF2-40B4-BE49-F238E27FC236}">
                  <a16:creationId xmlns:a16="http://schemas.microsoft.com/office/drawing/2014/main" id="{7B794EE6-76C8-4969-908C-469E37C3F7C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395" y="2866105"/>
              <a:ext cx="3117982" cy="185067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sp>
        <p:nvSpPr>
          <p:cNvPr id="22" name="Title 1">
            <a:extLst>
              <a:ext uri="{FF2B5EF4-FFF2-40B4-BE49-F238E27FC236}">
                <a16:creationId xmlns:a16="http://schemas.microsoft.com/office/drawing/2014/main" id="{1D7C63E5-E6F2-41D4-8117-09999A25E783}"/>
              </a:ext>
            </a:extLst>
          </p:cNvPr>
          <p:cNvSpPr txBox="1">
            <a:spLocks/>
          </p:cNvSpPr>
          <p:nvPr/>
        </p:nvSpPr>
        <p:spPr>
          <a:xfrm>
            <a:off x="471649" y="4573195"/>
            <a:ext cx="4039665" cy="792011"/>
          </a:xfrm>
          <a:prstGeom prst="rect">
            <a:avLst/>
          </a:prstGeom>
        </p:spPr>
        <p:txBody>
          <a:bodyPr vert="horz" lIns="91440" tIns="45720" rIns="91440" bIns="45720" rtlCol="0" anchor="t">
            <a:no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1600" i="1" dirty="0"/>
              <a:t>“AI system should treat everything same without any bias.”</a:t>
            </a:r>
          </a:p>
        </p:txBody>
      </p:sp>
      <p:sp>
        <p:nvSpPr>
          <p:cNvPr id="23" name="Title 1">
            <a:extLst>
              <a:ext uri="{FF2B5EF4-FFF2-40B4-BE49-F238E27FC236}">
                <a16:creationId xmlns:a16="http://schemas.microsoft.com/office/drawing/2014/main" id="{9A201ABF-7A03-401D-8F70-DB1298D3FE43}"/>
              </a:ext>
            </a:extLst>
          </p:cNvPr>
          <p:cNvSpPr txBox="1">
            <a:spLocks/>
          </p:cNvSpPr>
          <p:nvPr/>
        </p:nvSpPr>
        <p:spPr>
          <a:xfrm>
            <a:off x="304989" y="143923"/>
            <a:ext cx="9025442" cy="792011"/>
          </a:xfrm>
          <a:prstGeom prst="rect">
            <a:avLst/>
          </a:prstGeom>
        </p:spPr>
        <p:txBody>
          <a:bodyPr vert="horz" lIns="91440" tIns="45720" rIns="91440" bIns="45720" rtlCol="0" anchor="t">
            <a:no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1600" i="1" dirty="0"/>
              <a:t>“</a:t>
            </a:r>
            <a:r>
              <a:rPr lang="en-US" sz="1600" b="0" i="1" dirty="0">
                <a:effectLst/>
                <a:latin typeface="Roboto" panose="02000000000000000000" pitchFamily="2" charset="0"/>
              </a:rPr>
              <a:t>AI is a very powerful tool that has been used in multiple fields to provide and generate beneficial solutions. But every tool or technology should always be used in a responsible manner in order to avoid any negative consequences. At Microsoft, the AI development follows six principles.</a:t>
            </a:r>
            <a:r>
              <a:rPr lang="en-US" sz="1600" i="1" dirty="0"/>
              <a:t>”</a:t>
            </a:r>
          </a:p>
        </p:txBody>
      </p:sp>
      <p:sp>
        <p:nvSpPr>
          <p:cNvPr id="25" name="Title 1">
            <a:extLst>
              <a:ext uri="{FF2B5EF4-FFF2-40B4-BE49-F238E27FC236}">
                <a16:creationId xmlns:a16="http://schemas.microsoft.com/office/drawing/2014/main" id="{40B76DFF-3EB4-4C60-AE05-B693CC7EA675}"/>
              </a:ext>
            </a:extLst>
          </p:cNvPr>
          <p:cNvSpPr txBox="1">
            <a:spLocks/>
          </p:cNvSpPr>
          <p:nvPr/>
        </p:nvSpPr>
        <p:spPr>
          <a:xfrm>
            <a:off x="4866337" y="4573194"/>
            <a:ext cx="4039665" cy="792011"/>
          </a:xfrm>
          <a:prstGeom prst="rect">
            <a:avLst/>
          </a:prstGeom>
        </p:spPr>
        <p:txBody>
          <a:bodyPr vert="horz" lIns="91440" tIns="45720" rIns="91440" bIns="45720" rtlCol="0" anchor="t">
            <a:no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1600" i="1" dirty="0"/>
              <a:t>“AI systems should work reliably and safely as this may lead to negative consequences.”</a:t>
            </a:r>
          </a:p>
        </p:txBody>
      </p:sp>
    </p:spTree>
    <p:extLst>
      <p:ext uri="{BB962C8B-B14F-4D97-AF65-F5344CB8AC3E}">
        <p14:creationId xmlns:p14="http://schemas.microsoft.com/office/powerpoint/2010/main" val="30545215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0BED425-E3E3-4198-9C53-A634646F0984}"/>
              </a:ext>
            </a:extLst>
          </p:cNvPr>
          <p:cNvSpPr txBox="1"/>
          <p:nvPr/>
        </p:nvSpPr>
        <p:spPr>
          <a:xfrm>
            <a:off x="352337" y="6588124"/>
            <a:ext cx="1828800" cy="276999"/>
          </a:xfrm>
          <a:prstGeom prst="rect">
            <a:avLst/>
          </a:prstGeom>
          <a:noFill/>
        </p:spPr>
        <p:txBody>
          <a:bodyPr wrap="square" rtlCol="0">
            <a:spAutoFit/>
          </a:bodyPr>
          <a:lstStyle/>
          <a:p>
            <a:r>
              <a:rPr lang="en-GB" sz="1200" b="0" i="0" dirty="0">
                <a:solidFill>
                  <a:srgbClr val="626262"/>
                </a:solidFill>
                <a:effectLst/>
                <a:latin typeface="Open Sans" panose="020B0604020202020204" pitchFamily="34" charset="0"/>
              </a:rPr>
              <a:t>©datavibe</a:t>
            </a:r>
            <a:endParaRPr lang="en-GB" sz="1200" dirty="0"/>
          </a:p>
        </p:txBody>
      </p:sp>
      <p:pic>
        <p:nvPicPr>
          <p:cNvPr id="19" name="Picture 18">
            <a:extLst>
              <a:ext uri="{FF2B5EF4-FFF2-40B4-BE49-F238E27FC236}">
                <a16:creationId xmlns:a16="http://schemas.microsoft.com/office/drawing/2014/main" id="{0B62B965-4471-4E14-B56A-6681920F08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30928" y="-11209"/>
            <a:ext cx="2530063" cy="6876000"/>
          </a:xfrm>
          <a:prstGeom prst="rect">
            <a:avLst/>
          </a:prstGeom>
        </p:spPr>
      </p:pic>
      <p:grpSp>
        <p:nvGrpSpPr>
          <p:cNvPr id="36" name="Group 35">
            <a:extLst>
              <a:ext uri="{FF2B5EF4-FFF2-40B4-BE49-F238E27FC236}">
                <a16:creationId xmlns:a16="http://schemas.microsoft.com/office/drawing/2014/main" id="{1BCA1C4C-F352-4858-9485-FAF1ACA1B02D}"/>
              </a:ext>
            </a:extLst>
          </p:cNvPr>
          <p:cNvGrpSpPr/>
          <p:nvPr/>
        </p:nvGrpSpPr>
        <p:grpSpPr>
          <a:xfrm>
            <a:off x="813178" y="613154"/>
            <a:ext cx="3117982" cy="2813637"/>
            <a:chOff x="3365165" y="2556753"/>
            <a:chExt cx="2776010" cy="2160025"/>
          </a:xfrm>
        </p:grpSpPr>
        <p:sp>
          <p:nvSpPr>
            <p:cNvPr id="32" name="Google Shape;208;p28">
              <a:extLst>
                <a:ext uri="{FF2B5EF4-FFF2-40B4-BE49-F238E27FC236}">
                  <a16:creationId xmlns:a16="http://schemas.microsoft.com/office/drawing/2014/main" id="{0DF83151-5798-4C8A-B792-9821C6A41F46}"/>
                </a:ext>
              </a:extLst>
            </p:cNvPr>
            <p:cNvSpPr txBox="1">
              <a:spLocks/>
            </p:cNvSpPr>
            <p:nvPr/>
          </p:nvSpPr>
          <p:spPr>
            <a:xfrm>
              <a:off x="3733907" y="2556753"/>
              <a:ext cx="2038525" cy="348015"/>
            </a:xfrm>
            <a:prstGeom prst="rect">
              <a:avLst/>
            </a:prstGeom>
          </p:spPr>
          <p:txBody>
            <a:bodyPr spcFirstLastPara="1" vert="horz" wrap="square" lIns="91425" tIns="91425" rIns="91425" bIns="91425" rtlCol="0" anchor="b" anchorCtr="0">
              <a:no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spcBef>
                  <a:spcPts val="0"/>
                </a:spcBef>
              </a:pPr>
              <a:r>
                <a:rPr lang="en-GB" sz="1600" b="1" dirty="0">
                  <a:solidFill>
                    <a:schemeClr val="accent3">
                      <a:lumMod val="75000"/>
                    </a:schemeClr>
                  </a:solidFill>
                  <a:latin typeface="+mn-lt"/>
                </a:rPr>
                <a:t>Privacy &amp; Security</a:t>
              </a:r>
            </a:p>
          </p:txBody>
        </p:sp>
        <p:pic>
          <p:nvPicPr>
            <p:cNvPr id="20" name="Picture 19">
              <a:extLst>
                <a:ext uri="{FF2B5EF4-FFF2-40B4-BE49-F238E27FC236}">
                  <a16:creationId xmlns:a16="http://schemas.microsoft.com/office/drawing/2014/main" id="{FDBEFA72-AAE7-419A-A8B9-7DF32AA5DB0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65165" y="2866105"/>
              <a:ext cx="2776010" cy="185067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grpSp>
        <p:nvGrpSpPr>
          <p:cNvPr id="42" name="Group 41">
            <a:extLst>
              <a:ext uri="{FF2B5EF4-FFF2-40B4-BE49-F238E27FC236}">
                <a16:creationId xmlns:a16="http://schemas.microsoft.com/office/drawing/2014/main" id="{B725CA20-C11B-46C4-93E3-6E7AC21DCF6B}"/>
              </a:ext>
            </a:extLst>
          </p:cNvPr>
          <p:cNvGrpSpPr/>
          <p:nvPr/>
        </p:nvGrpSpPr>
        <p:grpSpPr>
          <a:xfrm>
            <a:off x="5658134" y="532542"/>
            <a:ext cx="2897784" cy="2894249"/>
            <a:chOff x="6871828" y="2352642"/>
            <a:chExt cx="2726424" cy="2739166"/>
          </a:xfrm>
        </p:grpSpPr>
        <p:sp>
          <p:nvSpPr>
            <p:cNvPr id="34" name="Google Shape;208;p28">
              <a:extLst>
                <a:ext uri="{FF2B5EF4-FFF2-40B4-BE49-F238E27FC236}">
                  <a16:creationId xmlns:a16="http://schemas.microsoft.com/office/drawing/2014/main" id="{11AFF989-B32E-49B2-9542-65F7E5D183D7}"/>
                </a:ext>
              </a:extLst>
            </p:cNvPr>
            <p:cNvSpPr txBox="1">
              <a:spLocks/>
            </p:cNvSpPr>
            <p:nvPr/>
          </p:nvSpPr>
          <p:spPr>
            <a:xfrm>
              <a:off x="7215777" y="2352642"/>
              <a:ext cx="2038525" cy="391529"/>
            </a:xfrm>
            <a:prstGeom prst="rect">
              <a:avLst/>
            </a:prstGeom>
          </p:spPr>
          <p:txBody>
            <a:bodyPr spcFirstLastPara="1" vert="horz" wrap="square" lIns="91425" tIns="91425" rIns="91425" bIns="91425" rtlCol="0" anchor="b" anchorCtr="0">
              <a:no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spcBef>
                  <a:spcPts val="0"/>
                </a:spcBef>
              </a:pPr>
              <a:r>
                <a:rPr lang="en-GB" sz="1600" b="1" dirty="0">
                  <a:solidFill>
                    <a:schemeClr val="accent3">
                      <a:lumMod val="75000"/>
                    </a:schemeClr>
                  </a:solidFill>
                  <a:latin typeface="+mn-lt"/>
                </a:rPr>
                <a:t>Transparency</a:t>
              </a:r>
            </a:p>
          </p:txBody>
        </p:sp>
        <p:pic>
          <p:nvPicPr>
            <p:cNvPr id="41" name="Picture 40">
              <a:extLst>
                <a:ext uri="{FF2B5EF4-FFF2-40B4-BE49-F238E27FC236}">
                  <a16:creationId xmlns:a16="http://schemas.microsoft.com/office/drawing/2014/main" id="{183F98AE-4EF4-4C7F-B901-AD84B49D77E4}"/>
                </a:ext>
              </a:extLst>
            </p:cNvPr>
            <p:cNvPicPr>
              <a:picLocks noChangeAspect="1"/>
            </p:cNvPicPr>
            <p:nvPr/>
          </p:nvPicPr>
          <p:blipFill rotWithShape="1">
            <a:blip r:embed="rId5">
              <a:extLst>
                <a:ext uri="{28A0092B-C50C-407E-A947-70E740481C1C}">
                  <a14:useLocalDpi xmlns:a14="http://schemas.microsoft.com/office/drawing/2010/main" val="0"/>
                </a:ext>
              </a:extLst>
            </a:blip>
            <a:srcRect l="27835" r="9117" b="2398"/>
            <a:stretch/>
          </p:blipFill>
          <p:spPr>
            <a:xfrm>
              <a:off x="6871828" y="2717723"/>
              <a:ext cx="2726424" cy="237408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sp>
        <p:nvSpPr>
          <p:cNvPr id="22" name="Title 1">
            <a:extLst>
              <a:ext uri="{FF2B5EF4-FFF2-40B4-BE49-F238E27FC236}">
                <a16:creationId xmlns:a16="http://schemas.microsoft.com/office/drawing/2014/main" id="{AF2076E3-FE40-4AC7-B6C9-53EBD1F97F37}"/>
              </a:ext>
            </a:extLst>
          </p:cNvPr>
          <p:cNvSpPr txBox="1">
            <a:spLocks/>
          </p:cNvSpPr>
          <p:nvPr/>
        </p:nvSpPr>
        <p:spPr>
          <a:xfrm>
            <a:off x="352337" y="3738694"/>
            <a:ext cx="4039665" cy="792011"/>
          </a:xfrm>
          <a:prstGeom prst="rect">
            <a:avLst/>
          </a:prstGeom>
        </p:spPr>
        <p:txBody>
          <a:bodyPr vert="horz" lIns="91440" tIns="45720" rIns="91440" bIns="45720" rtlCol="0" anchor="t">
            <a:no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1600" i="1" dirty="0"/>
              <a:t>“AI system should be secure and respect privacy.”</a:t>
            </a:r>
          </a:p>
        </p:txBody>
      </p:sp>
      <p:sp>
        <p:nvSpPr>
          <p:cNvPr id="23" name="Title 1">
            <a:extLst>
              <a:ext uri="{FF2B5EF4-FFF2-40B4-BE49-F238E27FC236}">
                <a16:creationId xmlns:a16="http://schemas.microsoft.com/office/drawing/2014/main" id="{1599EEF4-85FD-4507-B2F9-F9FD4520E824}"/>
              </a:ext>
            </a:extLst>
          </p:cNvPr>
          <p:cNvSpPr txBox="1">
            <a:spLocks/>
          </p:cNvSpPr>
          <p:nvPr/>
        </p:nvSpPr>
        <p:spPr>
          <a:xfrm>
            <a:off x="5087192" y="3738693"/>
            <a:ext cx="4039665" cy="792011"/>
          </a:xfrm>
          <a:prstGeom prst="rect">
            <a:avLst/>
          </a:prstGeom>
        </p:spPr>
        <p:txBody>
          <a:bodyPr vert="horz" lIns="91440" tIns="45720" rIns="91440" bIns="45720" rtlCol="0" anchor="t">
            <a:no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1600" i="1" dirty="0"/>
              <a:t>“AI system should be easy to understand.”</a:t>
            </a:r>
          </a:p>
        </p:txBody>
      </p:sp>
    </p:spTree>
    <p:extLst>
      <p:ext uri="{BB962C8B-B14F-4D97-AF65-F5344CB8AC3E}">
        <p14:creationId xmlns:p14="http://schemas.microsoft.com/office/powerpoint/2010/main" val="23428002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0BED425-E3E3-4198-9C53-A634646F0984}"/>
              </a:ext>
            </a:extLst>
          </p:cNvPr>
          <p:cNvSpPr txBox="1"/>
          <p:nvPr/>
        </p:nvSpPr>
        <p:spPr>
          <a:xfrm>
            <a:off x="352337" y="6588124"/>
            <a:ext cx="1828800" cy="276999"/>
          </a:xfrm>
          <a:prstGeom prst="rect">
            <a:avLst/>
          </a:prstGeom>
          <a:noFill/>
        </p:spPr>
        <p:txBody>
          <a:bodyPr wrap="square" rtlCol="0">
            <a:spAutoFit/>
          </a:bodyPr>
          <a:lstStyle/>
          <a:p>
            <a:r>
              <a:rPr lang="en-GB" sz="1200" b="0" i="0" dirty="0">
                <a:solidFill>
                  <a:srgbClr val="626262"/>
                </a:solidFill>
                <a:effectLst/>
                <a:latin typeface="Open Sans" panose="020B0604020202020204" pitchFamily="34" charset="0"/>
              </a:rPr>
              <a:t>©datavibe</a:t>
            </a:r>
            <a:endParaRPr lang="en-GB" sz="1200" dirty="0"/>
          </a:p>
        </p:txBody>
      </p:sp>
      <p:pic>
        <p:nvPicPr>
          <p:cNvPr id="19" name="Picture 18">
            <a:extLst>
              <a:ext uri="{FF2B5EF4-FFF2-40B4-BE49-F238E27FC236}">
                <a16:creationId xmlns:a16="http://schemas.microsoft.com/office/drawing/2014/main" id="{0B62B965-4471-4E14-B56A-6681920F08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30928" y="-11209"/>
            <a:ext cx="2530063" cy="6876000"/>
          </a:xfrm>
          <a:prstGeom prst="rect">
            <a:avLst/>
          </a:prstGeom>
        </p:spPr>
      </p:pic>
      <p:grpSp>
        <p:nvGrpSpPr>
          <p:cNvPr id="39" name="Group 38">
            <a:extLst>
              <a:ext uri="{FF2B5EF4-FFF2-40B4-BE49-F238E27FC236}">
                <a16:creationId xmlns:a16="http://schemas.microsoft.com/office/drawing/2014/main" id="{7C8523C9-4F02-4C2D-B57B-5B5504224EF5}"/>
              </a:ext>
            </a:extLst>
          </p:cNvPr>
          <p:cNvGrpSpPr/>
          <p:nvPr/>
        </p:nvGrpSpPr>
        <p:grpSpPr>
          <a:xfrm>
            <a:off x="1274144" y="389030"/>
            <a:ext cx="3021259" cy="2744782"/>
            <a:chOff x="6689705" y="1943962"/>
            <a:chExt cx="3494530" cy="2603830"/>
          </a:xfrm>
        </p:grpSpPr>
        <p:sp>
          <p:nvSpPr>
            <p:cNvPr id="33" name="Google Shape;208;p28">
              <a:extLst>
                <a:ext uri="{FF2B5EF4-FFF2-40B4-BE49-F238E27FC236}">
                  <a16:creationId xmlns:a16="http://schemas.microsoft.com/office/drawing/2014/main" id="{3A868E63-5DBC-40AE-8E4D-D03FEA1E1240}"/>
                </a:ext>
              </a:extLst>
            </p:cNvPr>
            <p:cNvSpPr txBox="1">
              <a:spLocks/>
            </p:cNvSpPr>
            <p:nvPr/>
          </p:nvSpPr>
          <p:spPr>
            <a:xfrm>
              <a:off x="7417707" y="1943962"/>
              <a:ext cx="2038525" cy="391529"/>
            </a:xfrm>
            <a:prstGeom prst="rect">
              <a:avLst/>
            </a:prstGeom>
          </p:spPr>
          <p:txBody>
            <a:bodyPr spcFirstLastPara="1" vert="horz" wrap="square" lIns="91425" tIns="91425" rIns="91425" bIns="91425" rtlCol="0" anchor="b" anchorCtr="0">
              <a:no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spcBef>
                  <a:spcPts val="0"/>
                </a:spcBef>
              </a:pPr>
              <a:r>
                <a:rPr lang="en-GB" sz="1600" b="1" dirty="0">
                  <a:solidFill>
                    <a:schemeClr val="accent3">
                      <a:lumMod val="75000"/>
                    </a:schemeClr>
                  </a:solidFill>
                  <a:latin typeface="+mn-lt"/>
                </a:rPr>
                <a:t>Inclusiveness</a:t>
              </a:r>
            </a:p>
          </p:txBody>
        </p:sp>
        <p:pic>
          <p:nvPicPr>
            <p:cNvPr id="38" name="Picture 37">
              <a:extLst>
                <a:ext uri="{FF2B5EF4-FFF2-40B4-BE49-F238E27FC236}">
                  <a16:creationId xmlns:a16="http://schemas.microsoft.com/office/drawing/2014/main" id="{A8B48125-A42A-400E-B999-BA99E4E9F2EA}"/>
                </a:ext>
              </a:extLst>
            </p:cNvPr>
            <p:cNvPicPr>
              <a:picLocks noChangeAspect="1"/>
            </p:cNvPicPr>
            <p:nvPr/>
          </p:nvPicPr>
          <p:blipFill rotWithShape="1">
            <a:blip r:embed="rId4">
              <a:extLst>
                <a:ext uri="{28A0092B-C50C-407E-A947-70E740481C1C}">
                  <a14:useLocalDpi xmlns:a14="http://schemas.microsoft.com/office/drawing/2010/main" val="0"/>
                </a:ext>
              </a:extLst>
            </a:blip>
            <a:srcRect l="10040" r="8130"/>
            <a:stretch/>
          </p:blipFill>
          <p:spPr>
            <a:xfrm>
              <a:off x="6689705" y="2305790"/>
              <a:ext cx="3494530" cy="224200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grpSp>
        <p:nvGrpSpPr>
          <p:cNvPr id="45" name="Group 44">
            <a:extLst>
              <a:ext uri="{FF2B5EF4-FFF2-40B4-BE49-F238E27FC236}">
                <a16:creationId xmlns:a16="http://schemas.microsoft.com/office/drawing/2014/main" id="{2DD798E8-DB2B-41DD-82B0-E690900A8AE4}"/>
              </a:ext>
            </a:extLst>
          </p:cNvPr>
          <p:cNvGrpSpPr/>
          <p:nvPr/>
        </p:nvGrpSpPr>
        <p:grpSpPr>
          <a:xfrm>
            <a:off x="5553693" y="417830"/>
            <a:ext cx="2861610" cy="2715982"/>
            <a:chOff x="6663733" y="2565212"/>
            <a:chExt cx="2861610" cy="2061740"/>
          </a:xfrm>
        </p:grpSpPr>
        <p:sp>
          <p:nvSpPr>
            <p:cNvPr id="35" name="Google Shape;208;p28">
              <a:extLst>
                <a:ext uri="{FF2B5EF4-FFF2-40B4-BE49-F238E27FC236}">
                  <a16:creationId xmlns:a16="http://schemas.microsoft.com/office/drawing/2014/main" id="{EC2984F6-F046-4534-9B9B-2AA19A980F43}"/>
                </a:ext>
              </a:extLst>
            </p:cNvPr>
            <p:cNvSpPr txBox="1">
              <a:spLocks/>
            </p:cNvSpPr>
            <p:nvPr/>
          </p:nvSpPr>
          <p:spPr>
            <a:xfrm>
              <a:off x="7109385" y="2565212"/>
              <a:ext cx="2038525" cy="305893"/>
            </a:xfrm>
            <a:prstGeom prst="rect">
              <a:avLst/>
            </a:prstGeom>
          </p:spPr>
          <p:txBody>
            <a:bodyPr spcFirstLastPara="1" vert="horz" wrap="square" lIns="91425" tIns="91425" rIns="91425" bIns="91425" rtlCol="0" anchor="b" anchorCtr="0">
              <a:no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spcBef>
                  <a:spcPts val="0"/>
                </a:spcBef>
              </a:pPr>
              <a:r>
                <a:rPr lang="en-GB" sz="1600" b="1" dirty="0">
                  <a:solidFill>
                    <a:schemeClr val="accent3">
                      <a:lumMod val="75000"/>
                    </a:schemeClr>
                  </a:solidFill>
                  <a:latin typeface="+mn-lt"/>
                </a:rPr>
                <a:t>Accountability</a:t>
              </a:r>
            </a:p>
          </p:txBody>
        </p:sp>
        <p:pic>
          <p:nvPicPr>
            <p:cNvPr id="44" name="Picture 43">
              <a:extLst>
                <a:ext uri="{FF2B5EF4-FFF2-40B4-BE49-F238E27FC236}">
                  <a16:creationId xmlns:a16="http://schemas.microsoft.com/office/drawing/2014/main" id="{BAF51DEA-F36C-4631-AEB2-A8E5C6DBE25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63733" y="2909334"/>
              <a:ext cx="2861610" cy="171761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sp>
        <p:nvSpPr>
          <p:cNvPr id="22" name="Title 1">
            <a:extLst>
              <a:ext uri="{FF2B5EF4-FFF2-40B4-BE49-F238E27FC236}">
                <a16:creationId xmlns:a16="http://schemas.microsoft.com/office/drawing/2014/main" id="{2B487789-932F-411C-9C42-A83BDA1D97F4}"/>
              </a:ext>
            </a:extLst>
          </p:cNvPr>
          <p:cNvSpPr txBox="1">
            <a:spLocks/>
          </p:cNvSpPr>
          <p:nvPr/>
        </p:nvSpPr>
        <p:spPr>
          <a:xfrm>
            <a:off x="556523" y="3515227"/>
            <a:ext cx="4039665" cy="792011"/>
          </a:xfrm>
          <a:prstGeom prst="rect">
            <a:avLst/>
          </a:prstGeom>
        </p:spPr>
        <p:txBody>
          <a:bodyPr vert="horz" lIns="91440" tIns="45720" rIns="91440" bIns="45720" rtlCol="0" anchor="t">
            <a:no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1600" i="1" dirty="0"/>
              <a:t>“AI systems should empower and engage everyone”</a:t>
            </a:r>
          </a:p>
        </p:txBody>
      </p:sp>
      <p:sp>
        <p:nvSpPr>
          <p:cNvPr id="23" name="Title 1">
            <a:extLst>
              <a:ext uri="{FF2B5EF4-FFF2-40B4-BE49-F238E27FC236}">
                <a16:creationId xmlns:a16="http://schemas.microsoft.com/office/drawing/2014/main" id="{7432C751-DEC5-4F86-9B2E-E82C4A1DFAD6}"/>
              </a:ext>
            </a:extLst>
          </p:cNvPr>
          <p:cNvSpPr txBox="1">
            <a:spLocks/>
          </p:cNvSpPr>
          <p:nvPr/>
        </p:nvSpPr>
        <p:spPr>
          <a:xfrm>
            <a:off x="4843333" y="3515226"/>
            <a:ext cx="4039665" cy="792011"/>
          </a:xfrm>
          <a:prstGeom prst="rect">
            <a:avLst/>
          </a:prstGeom>
        </p:spPr>
        <p:txBody>
          <a:bodyPr vert="horz" lIns="91440" tIns="45720" rIns="91440" bIns="45720" rtlCol="0" anchor="t">
            <a:no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1600" i="1" dirty="0"/>
              <a:t>“AI systems should develop and work within a governed framework and be accountable.”</a:t>
            </a:r>
          </a:p>
        </p:txBody>
      </p:sp>
    </p:spTree>
    <p:extLst>
      <p:ext uri="{BB962C8B-B14F-4D97-AF65-F5344CB8AC3E}">
        <p14:creationId xmlns:p14="http://schemas.microsoft.com/office/powerpoint/2010/main" val="24490299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0BED425-E3E3-4198-9C53-A634646F0984}"/>
              </a:ext>
            </a:extLst>
          </p:cNvPr>
          <p:cNvSpPr txBox="1"/>
          <p:nvPr/>
        </p:nvSpPr>
        <p:spPr>
          <a:xfrm>
            <a:off x="352337" y="6588124"/>
            <a:ext cx="1828800" cy="276999"/>
          </a:xfrm>
          <a:prstGeom prst="rect">
            <a:avLst/>
          </a:prstGeom>
          <a:noFill/>
        </p:spPr>
        <p:txBody>
          <a:bodyPr wrap="square" rtlCol="0">
            <a:spAutoFit/>
          </a:bodyPr>
          <a:lstStyle/>
          <a:p>
            <a:r>
              <a:rPr lang="en-GB" sz="1200" b="0" i="0" dirty="0">
                <a:solidFill>
                  <a:srgbClr val="626262"/>
                </a:solidFill>
                <a:effectLst/>
                <a:latin typeface="Open Sans" panose="020B0604020202020204" pitchFamily="34" charset="0"/>
              </a:rPr>
              <a:t>©datavibe</a:t>
            </a:r>
            <a:endParaRPr lang="en-GB" sz="1200" dirty="0"/>
          </a:p>
        </p:txBody>
      </p:sp>
      <p:pic>
        <p:nvPicPr>
          <p:cNvPr id="19" name="Picture 18">
            <a:extLst>
              <a:ext uri="{FF2B5EF4-FFF2-40B4-BE49-F238E27FC236}">
                <a16:creationId xmlns:a16="http://schemas.microsoft.com/office/drawing/2014/main" id="{0B62B965-4471-4E14-B56A-6681920F08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30928" y="-11209"/>
            <a:ext cx="2530063" cy="6876000"/>
          </a:xfrm>
          <a:prstGeom prst="rect">
            <a:avLst/>
          </a:prstGeom>
        </p:spPr>
      </p:pic>
      <p:pic>
        <p:nvPicPr>
          <p:cNvPr id="4" name="Picture 3">
            <a:extLst>
              <a:ext uri="{FF2B5EF4-FFF2-40B4-BE49-F238E27FC236}">
                <a16:creationId xmlns:a16="http://schemas.microsoft.com/office/drawing/2014/main" id="{0120FB9A-657A-4DCD-9C9E-F9EA0FB977EA}"/>
              </a:ext>
            </a:extLst>
          </p:cNvPr>
          <p:cNvPicPr>
            <a:picLocks noChangeAspect="1"/>
          </p:cNvPicPr>
          <p:nvPr/>
        </p:nvPicPr>
        <p:blipFill rotWithShape="1">
          <a:blip r:embed="rId4">
            <a:extLst>
              <a:ext uri="{28A0092B-C50C-407E-A947-70E740481C1C}">
                <a14:useLocalDpi xmlns:a14="http://schemas.microsoft.com/office/drawing/2010/main" val="0"/>
              </a:ext>
            </a:extLst>
          </a:blip>
          <a:srcRect r="19652"/>
          <a:stretch/>
        </p:blipFill>
        <p:spPr>
          <a:xfrm>
            <a:off x="231009" y="414876"/>
            <a:ext cx="4877117" cy="2879348"/>
          </a:xfrm>
          <a:prstGeom prst="rect">
            <a:avLst/>
          </a:prstGeom>
        </p:spPr>
      </p:pic>
      <p:sp>
        <p:nvSpPr>
          <p:cNvPr id="25" name="Google Shape;208;p28">
            <a:extLst>
              <a:ext uri="{FF2B5EF4-FFF2-40B4-BE49-F238E27FC236}">
                <a16:creationId xmlns:a16="http://schemas.microsoft.com/office/drawing/2014/main" id="{3ACC28DF-D3AA-44FE-BB11-6ADE6A341504}"/>
              </a:ext>
            </a:extLst>
          </p:cNvPr>
          <p:cNvSpPr txBox="1">
            <a:spLocks/>
          </p:cNvSpPr>
          <p:nvPr/>
        </p:nvSpPr>
        <p:spPr>
          <a:xfrm>
            <a:off x="35512" y="16884"/>
            <a:ext cx="3368251" cy="397992"/>
          </a:xfrm>
          <a:prstGeom prst="rect">
            <a:avLst/>
          </a:prstGeom>
        </p:spPr>
        <p:txBody>
          <a:bodyPr spcFirstLastPara="1" vert="horz" wrap="square" lIns="91425" tIns="91425" rIns="91425" bIns="91425" rtlCol="0" anchor="b" anchorCtr="0">
            <a:no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spcBef>
                <a:spcPts val="0"/>
              </a:spcBef>
            </a:pPr>
            <a:r>
              <a:rPr lang="en-GB" sz="1600" b="1" dirty="0">
                <a:solidFill>
                  <a:schemeClr val="accent3">
                    <a:lumMod val="75000"/>
                  </a:schemeClr>
                </a:solidFill>
                <a:latin typeface="+mn-lt"/>
              </a:rPr>
              <a:t>Azure Machine Learning Studio</a:t>
            </a:r>
          </a:p>
        </p:txBody>
      </p:sp>
      <p:pic>
        <p:nvPicPr>
          <p:cNvPr id="8" name="Picture 7">
            <a:extLst>
              <a:ext uri="{FF2B5EF4-FFF2-40B4-BE49-F238E27FC236}">
                <a16:creationId xmlns:a16="http://schemas.microsoft.com/office/drawing/2014/main" id="{3B3B8124-2489-4A17-999B-CE9F730BB3C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86799" y="1365680"/>
            <a:ext cx="4377637" cy="522244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0" name="Arrow: Curved Right 9">
            <a:extLst>
              <a:ext uri="{FF2B5EF4-FFF2-40B4-BE49-F238E27FC236}">
                <a16:creationId xmlns:a16="http://schemas.microsoft.com/office/drawing/2014/main" id="{ACA9354D-F13F-4B72-B254-30BF9A832A7E}"/>
              </a:ext>
            </a:extLst>
          </p:cNvPr>
          <p:cNvSpPr/>
          <p:nvPr/>
        </p:nvSpPr>
        <p:spPr>
          <a:xfrm>
            <a:off x="4350060" y="2805346"/>
            <a:ext cx="470516" cy="830060"/>
          </a:xfrm>
          <a:prstGeom prst="curved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Tree>
    <p:extLst>
      <p:ext uri="{BB962C8B-B14F-4D97-AF65-F5344CB8AC3E}">
        <p14:creationId xmlns:p14="http://schemas.microsoft.com/office/powerpoint/2010/main" val="29330465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0BED425-E3E3-4198-9C53-A634646F0984}"/>
              </a:ext>
            </a:extLst>
          </p:cNvPr>
          <p:cNvSpPr txBox="1"/>
          <p:nvPr/>
        </p:nvSpPr>
        <p:spPr>
          <a:xfrm>
            <a:off x="352337" y="6588124"/>
            <a:ext cx="1828800" cy="276999"/>
          </a:xfrm>
          <a:prstGeom prst="rect">
            <a:avLst/>
          </a:prstGeom>
          <a:noFill/>
        </p:spPr>
        <p:txBody>
          <a:bodyPr wrap="square" rtlCol="0">
            <a:spAutoFit/>
          </a:bodyPr>
          <a:lstStyle/>
          <a:p>
            <a:r>
              <a:rPr lang="en-GB" sz="1200" b="0" i="0" dirty="0">
                <a:solidFill>
                  <a:srgbClr val="626262"/>
                </a:solidFill>
                <a:effectLst/>
                <a:latin typeface="Open Sans" panose="020B0604020202020204" pitchFamily="34" charset="0"/>
              </a:rPr>
              <a:t>©datavibe</a:t>
            </a:r>
            <a:endParaRPr lang="en-GB" sz="1200" dirty="0"/>
          </a:p>
        </p:txBody>
      </p:sp>
      <p:pic>
        <p:nvPicPr>
          <p:cNvPr id="4" name="Picture 3">
            <a:extLst>
              <a:ext uri="{FF2B5EF4-FFF2-40B4-BE49-F238E27FC236}">
                <a16:creationId xmlns:a16="http://schemas.microsoft.com/office/drawing/2014/main" id="{6232285C-F24A-48DC-AB3B-D6EC33FF2D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17694" y="-8390"/>
            <a:ext cx="3305859" cy="6873513"/>
          </a:xfrm>
          <a:prstGeom prst="rect">
            <a:avLst/>
          </a:prstGeom>
        </p:spPr>
      </p:pic>
      <p:graphicFrame>
        <p:nvGraphicFramePr>
          <p:cNvPr id="7" name="Diagram 6">
            <a:extLst>
              <a:ext uri="{FF2B5EF4-FFF2-40B4-BE49-F238E27FC236}">
                <a16:creationId xmlns:a16="http://schemas.microsoft.com/office/drawing/2014/main" id="{8968C82B-4EEC-40BC-9690-EB3734F05F1B}"/>
              </a:ext>
            </a:extLst>
          </p:cNvPr>
          <p:cNvGraphicFramePr/>
          <p:nvPr>
            <p:extLst>
              <p:ext uri="{D42A27DB-BD31-4B8C-83A1-F6EECF244321}">
                <p14:modId xmlns:p14="http://schemas.microsoft.com/office/powerpoint/2010/main" val="1069623738"/>
              </p:ext>
            </p:extLst>
          </p:nvPr>
        </p:nvGraphicFramePr>
        <p:xfrm>
          <a:off x="178032" y="191160"/>
          <a:ext cx="8439661" cy="589924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9913899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0BED425-E3E3-4198-9C53-A634646F0984}"/>
              </a:ext>
            </a:extLst>
          </p:cNvPr>
          <p:cNvSpPr txBox="1"/>
          <p:nvPr/>
        </p:nvSpPr>
        <p:spPr>
          <a:xfrm>
            <a:off x="352337" y="6588124"/>
            <a:ext cx="1828800" cy="276999"/>
          </a:xfrm>
          <a:prstGeom prst="rect">
            <a:avLst/>
          </a:prstGeom>
          <a:noFill/>
        </p:spPr>
        <p:txBody>
          <a:bodyPr wrap="square" rtlCol="0">
            <a:spAutoFit/>
          </a:bodyPr>
          <a:lstStyle/>
          <a:p>
            <a:r>
              <a:rPr lang="en-GB" sz="1200" b="0" i="0" dirty="0">
                <a:solidFill>
                  <a:srgbClr val="626262"/>
                </a:solidFill>
                <a:effectLst/>
                <a:latin typeface="Open Sans" panose="020B0604020202020204" pitchFamily="34" charset="0"/>
              </a:rPr>
              <a:t>©datavibe</a:t>
            </a:r>
            <a:endParaRPr lang="en-GB" sz="1200" dirty="0"/>
          </a:p>
        </p:txBody>
      </p:sp>
      <p:pic>
        <p:nvPicPr>
          <p:cNvPr id="3" name="Picture 2">
            <a:extLst>
              <a:ext uri="{FF2B5EF4-FFF2-40B4-BE49-F238E27FC236}">
                <a16:creationId xmlns:a16="http://schemas.microsoft.com/office/drawing/2014/main" id="{69AD4CD4-BE57-4CD8-BE7A-B36C87C5D2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37186" y="-8389"/>
            <a:ext cx="3820058" cy="6866389"/>
          </a:xfrm>
          <a:prstGeom prst="rect">
            <a:avLst/>
          </a:prstGeom>
        </p:spPr>
      </p:pic>
      <p:pic>
        <p:nvPicPr>
          <p:cNvPr id="8" name="Picture 7">
            <a:extLst>
              <a:ext uri="{FF2B5EF4-FFF2-40B4-BE49-F238E27FC236}">
                <a16:creationId xmlns:a16="http://schemas.microsoft.com/office/drawing/2014/main" id="{62050D67-3452-4221-BB01-F4C86E19C83A}"/>
              </a:ext>
            </a:extLst>
          </p:cNvPr>
          <p:cNvPicPr>
            <a:picLocks noChangeAspect="1"/>
          </p:cNvPicPr>
          <p:nvPr/>
        </p:nvPicPr>
        <p:blipFill>
          <a:blip r:embed="rId4"/>
          <a:stretch>
            <a:fillRect/>
          </a:stretch>
        </p:blipFill>
        <p:spPr>
          <a:xfrm>
            <a:off x="172804" y="370207"/>
            <a:ext cx="2880789" cy="107206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 name="Picture 9">
            <a:extLst>
              <a:ext uri="{FF2B5EF4-FFF2-40B4-BE49-F238E27FC236}">
                <a16:creationId xmlns:a16="http://schemas.microsoft.com/office/drawing/2014/main" id="{E6A0E102-FC1F-4004-A554-29CD25B7685B}"/>
              </a:ext>
            </a:extLst>
          </p:cNvPr>
          <p:cNvPicPr>
            <a:picLocks noChangeAspect="1"/>
          </p:cNvPicPr>
          <p:nvPr/>
        </p:nvPicPr>
        <p:blipFill>
          <a:blip r:embed="rId5"/>
          <a:stretch>
            <a:fillRect/>
          </a:stretch>
        </p:blipFill>
        <p:spPr>
          <a:xfrm>
            <a:off x="3299669" y="968675"/>
            <a:ext cx="2901127" cy="100273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2" name="Picture 11">
            <a:extLst>
              <a:ext uri="{FF2B5EF4-FFF2-40B4-BE49-F238E27FC236}">
                <a16:creationId xmlns:a16="http://schemas.microsoft.com/office/drawing/2014/main" id="{C84BCB37-E351-481C-A5E3-64F63DD759E1}"/>
              </a:ext>
            </a:extLst>
          </p:cNvPr>
          <p:cNvPicPr>
            <a:picLocks noChangeAspect="1"/>
          </p:cNvPicPr>
          <p:nvPr/>
        </p:nvPicPr>
        <p:blipFill>
          <a:blip r:embed="rId6"/>
          <a:stretch>
            <a:fillRect/>
          </a:stretch>
        </p:blipFill>
        <p:spPr>
          <a:xfrm>
            <a:off x="162366" y="2285852"/>
            <a:ext cx="3745848" cy="153223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4" name="Picture 13">
            <a:extLst>
              <a:ext uri="{FF2B5EF4-FFF2-40B4-BE49-F238E27FC236}">
                <a16:creationId xmlns:a16="http://schemas.microsoft.com/office/drawing/2014/main" id="{9ADAFC4A-C362-40FB-BC94-4C2A92A584B4}"/>
              </a:ext>
            </a:extLst>
          </p:cNvPr>
          <p:cNvPicPr>
            <a:picLocks noChangeAspect="1"/>
          </p:cNvPicPr>
          <p:nvPr/>
        </p:nvPicPr>
        <p:blipFill>
          <a:blip r:embed="rId7"/>
          <a:stretch>
            <a:fillRect/>
          </a:stretch>
        </p:blipFill>
        <p:spPr>
          <a:xfrm>
            <a:off x="625066" y="4170856"/>
            <a:ext cx="2915087" cy="83748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6" name="Picture 15">
            <a:extLst>
              <a:ext uri="{FF2B5EF4-FFF2-40B4-BE49-F238E27FC236}">
                <a16:creationId xmlns:a16="http://schemas.microsoft.com/office/drawing/2014/main" id="{8312BFAD-15BC-4AC5-9268-755AA765182F}"/>
              </a:ext>
            </a:extLst>
          </p:cNvPr>
          <p:cNvPicPr>
            <a:picLocks noChangeAspect="1"/>
          </p:cNvPicPr>
          <p:nvPr/>
        </p:nvPicPr>
        <p:blipFill>
          <a:blip r:embed="rId8"/>
          <a:stretch>
            <a:fillRect/>
          </a:stretch>
        </p:blipFill>
        <p:spPr>
          <a:xfrm>
            <a:off x="4235266" y="2285852"/>
            <a:ext cx="4357464" cy="411494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7" name="TextBox 16">
            <a:extLst>
              <a:ext uri="{FF2B5EF4-FFF2-40B4-BE49-F238E27FC236}">
                <a16:creationId xmlns:a16="http://schemas.microsoft.com/office/drawing/2014/main" id="{6D3A286B-2AF5-4ABF-8193-ADA8ED943745}"/>
              </a:ext>
            </a:extLst>
          </p:cNvPr>
          <p:cNvSpPr txBox="1"/>
          <p:nvPr/>
        </p:nvSpPr>
        <p:spPr>
          <a:xfrm>
            <a:off x="7053625" y="4141882"/>
            <a:ext cx="490670" cy="369332"/>
          </a:xfrm>
          <a:prstGeom prst="rect">
            <a:avLst/>
          </a:prstGeom>
          <a:noFill/>
        </p:spPr>
        <p:txBody>
          <a:bodyPr wrap="square" rtlCol="0">
            <a:spAutoFit/>
          </a:bodyPr>
          <a:lstStyle/>
          <a:p>
            <a:r>
              <a:rPr lang="en-US" dirty="0"/>
              <a:t>???</a:t>
            </a:r>
            <a:endParaRPr lang="en-GB" dirty="0"/>
          </a:p>
        </p:txBody>
      </p:sp>
    </p:spTree>
    <p:extLst>
      <p:ext uri="{BB962C8B-B14F-4D97-AF65-F5344CB8AC3E}">
        <p14:creationId xmlns:p14="http://schemas.microsoft.com/office/powerpoint/2010/main" val="27320554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0BED425-E3E3-4198-9C53-A634646F0984}"/>
              </a:ext>
            </a:extLst>
          </p:cNvPr>
          <p:cNvSpPr txBox="1"/>
          <p:nvPr/>
        </p:nvSpPr>
        <p:spPr>
          <a:xfrm>
            <a:off x="352337" y="6588124"/>
            <a:ext cx="1828800" cy="276999"/>
          </a:xfrm>
          <a:prstGeom prst="rect">
            <a:avLst/>
          </a:prstGeom>
          <a:noFill/>
        </p:spPr>
        <p:txBody>
          <a:bodyPr wrap="square" rtlCol="0">
            <a:spAutoFit/>
          </a:bodyPr>
          <a:lstStyle/>
          <a:p>
            <a:r>
              <a:rPr lang="en-GB" sz="1200" b="0" i="0" dirty="0">
                <a:solidFill>
                  <a:srgbClr val="626262"/>
                </a:solidFill>
                <a:effectLst/>
                <a:latin typeface="Open Sans" panose="020B0604020202020204" pitchFamily="34" charset="0"/>
              </a:rPr>
              <a:t>©datavibe</a:t>
            </a:r>
            <a:endParaRPr lang="en-GB" sz="1200" dirty="0"/>
          </a:p>
        </p:txBody>
      </p:sp>
      <p:pic>
        <p:nvPicPr>
          <p:cNvPr id="3" name="Picture 2">
            <a:extLst>
              <a:ext uri="{FF2B5EF4-FFF2-40B4-BE49-F238E27FC236}">
                <a16:creationId xmlns:a16="http://schemas.microsoft.com/office/drawing/2014/main" id="{B999A581-19A0-4194-ABF3-EFC2F7776C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87954" y="0"/>
            <a:ext cx="3666357" cy="6858000"/>
          </a:xfrm>
          <a:prstGeom prst="rect">
            <a:avLst/>
          </a:prstGeom>
        </p:spPr>
      </p:pic>
      <p:graphicFrame>
        <p:nvGraphicFramePr>
          <p:cNvPr id="7" name="Diagram 6">
            <a:extLst>
              <a:ext uri="{FF2B5EF4-FFF2-40B4-BE49-F238E27FC236}">
                <a16:creationId xmlns:a16="http://schemas.microsoft.com/office/drawing/2014/main" id="{A24C2B09-BC04-4E0F-BAB7-C0D691E25592}"/>
              </a:ext>
            </a:extLst>
          </p:cNvPr>
          <p:cNvGraphicFramePr/>
          <p:nvPr>
            <p:extLst>
              <p:ext uri="{D42A27DB-BD31-4B8C-83A1-F6EECF244321}">
                <p14:modId xmlns:p14="http://schemas.microsoft.com/office/powerpoint/2010/main" val="620790771"/>
              </p:ext>
            </p:extLst>
          </p:nvPr>
        </p:nvGraphicFramePr>
        <p:xfrm>
          <a:off x="1417739" y="1258349"/>
          <a:ext cx="5687736" cy="486561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8" name="Title 1">
            <a:extLst>
              <a:ext uri="{FF2B5EF4-FFF2-40B4-BE49-F238E27FC236}">
                <a16:creationId xmlns:a16="http://schemas.microsoft.com/office/drawing/2014/main" id="{211296FD-536E-4994-B0C2-6A63E9E93D2C}"/>
              </a:ext>
            </a:extLst>
          </p:cNvPr>
          <p:cNvSpPr txBox="1">
            <a:spLocks/>
          </p:cNvSpPr>
          <p:nvPr/>
        </p:nvSpPr>
        <p:spPr>
          <a:xfrm>
            <a:off x="335560" y="248223"/>
            <a:ext cx="7852095" cy="1010126"/>
          </a:xfrm>
          <a:prstGeom prst="rect">
            <a:avLst/>
          </a:prstGeom>
        </p:spPr>
        <p:txBody>
          <a:bodyPr vert="horz" lIns="91440" tIns="45720" rIns="91440" bIns="45720" rtlCol="0" anchor="t">
            <a:no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1600" i="1" dirty="0"/>
              <a:t>“One day before your exam make sure you check the email from Microsoft that lists down all the steps you need to do before the exam. The email that has your exam schedule information will have a list of steps to be done prior to the exam.”</a:t>
            </a:r>
          </a:p>
        </p:txBody>
      </p:sp>
    </p:spTree>
    <p:extLst>
      <p:ext uri="{BB962C8B-B14F-4D97-AF65-F5344CB8AC3E}">
        <p14:creationId xmlns:p14="http://schemas.microsoft.com/office/powerpoint/2010/main" val="42477022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0BED425-E3E3-4198-9C53-A634646F0984}"/>
              </a:ext>
            </a:extLst>
          </p:cNvPr>
          <p:cNvSpPr txBox="1"/>
          <p:nvPr/>
        </p:nvSpPr>
        <p:spPr>
          <a:xfrm>
            <a:off x="352337" y="6588124"/>
            <a:ext cx="1828800" cy="276999"/>
          </a:xfrm>
          <a:prstGeom prst="rect">
            <a:avLst/>
          </a:prstGeom>
          <a:noFill/>
        </p:spPr>
        <p:txBody>
          <a:bodyPr wrap="square" rtlCol="0">
            <a:spAutoFit/>
          </a:bodyPr>
          <a:lstStyle/>
          <a:p>
            <a:r>
              <a:rPr lang="en-GB" sz="1200" b="0" i="0" dirty="0">
                <a:solidFill>
                  <a:srgbClr val="626262"/>
                </a:solidFill>
                <a:effectLst/>
                <a:latin typeface="Open Sans" panose="020B0604020202020204" pitchFamily="34" charset="0"/>
              </a:rPr>
              <a:t>©datavibe</a:t>
            </a:r>
            <a:endParaRPr lang="en-GB" sz="1200" dirty="0"/>
          </a:p>
        </p:txBody>
      </p:sp>
      <p:pic>
        <p:nvPicPr>
          <p:cNvPr id="4" name="Picture 3">
            <a:extLst>
              <a:ext uri="{FF2B5EF4-FFF2-40B4-BE49-F238E27FC236}">
                <a16:creationId xmlns:a16="http://schemas.microsoft.com/office/drawing/2014/main" id="{B0532B44-ABC5-4A0B-B131-B252548865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81904" y="-8389"/>
            <a:ext cx="3438854" cy="6873512"/>
          </a:xfrm>
          <a:prstGeom prst="rect">
            <a:avLst/>
          </a:prstGeom>
        </p:spPr>
      </p:pic>
      <p:graphicFrame>
        <p:nvGraphicFramePr>
          <p:cNvPr id="5" name="Diagram 4">
            <a:extLst>
              <a:ext uri="{FF2B5EF4-FFF2-40B4-BE49-F238E27FC236}">
                <a16:creationId xmlns:a16="http://schemas.microsoft.com/office/drawing/2014/main" id="{075FCEC8-1CA4-4600-9998-59F100BF6BD2}"/>
              </a:ext>
            </a:extLst>
          </p:cNvPr>
          <p:cNvGraphicFramePr/>
          <p:nvPr>
            <p:extLst>
              <p:ext uri="{D42A27DB-BD31-4B8C-83A1-F6EECF244321}">
                <p14:modId xmlns:p14="http://schemas.microsoft.com/office/powerpoint/2010/main" val="3359875202"/>
              </p:ext>
            </p:extLst>
          </p:nvPr>
        </p:nvGraphicFramePr>
        <p:xfrm>
          <a:off x="604006" y="755009"/>
          <a:ext cx="7592037" cy="467266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9827706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3AAE804-FD98-4881-AF31-39174992CEF9}"/>
              </a:ext>
            </a:extLst>
          </p:cNvPr>
          <p:cNvPicPr>
            <a:picLocks noChangeAspect="1"/>
          </p:cNvPicPr>
          <p:nvPr/>
        </p:nvPicPr>
        <p:blipFill>
          <a:blip r:embed="rId3"/>
          <a:stretch>
            <a:fillRect/>
          </a:stretch>
        </p:blipFill>
        <p:spPr>
          <a:xfrm>
            <a:off x="83890" y="99550"/>
            <a:ext cx="1838237" cy="1898705"/>
          </a:xfrm>
          <a:prstGeom prst="ellipse">
            <a:avLst/>
          </a:prstGeom>
          <a:ln w="63500" cap="rnd">
            <a:solidFill>
              <a:schemeClr val="bg1"/>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7" name="Google Shape;208;p28">
            <a:extLst>
              <a:ext uri="{FF2B5EF4-FFF2-40B4-BE49-F238E27FC236}">
                <a16:creationId xmlns:a16="http://schemas.microsoft.com/office/drawing/2014/main" id="{6258CA4A-2BE4-444A-B394-90D8A3FA9918}"/>
              </a:ext>
            </a:extLst>
          </p:cNvPr>
          <p:cNvSpPr txBox="1">
            <a:spLocks/>
          </p:cNvSpPr>
          <p:nvPr/>
        </p:nvSpPr>
        <p:spPr>
          <a:xfrm>
            <a:off x="2184112" y="15660"/>
            <a:ext cx="3293899" cy="670500"/>
          </a:xfrm>
          <a:prstGeom prst="rect">
            <a:avLst/>
          </a:prstGeom>
        </p:spPr>
        <p:txBody>
          <a:bodyPr spcFirstLastPara="1" vert="horz" wrap="square" lIns="91425" tIns="91425" rIns="91425" bIns="91425" rtlCol="0" anchor="b" anchorCtr="0">
            <a:no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Bef>
                <a:spcPts val="0"/>
              </a:spcBef>
            </a:pPr>
            <a:r>
              <a:rPr lang="en-GB" dirty="0">
                <a:solidFill>
                  <a:schemeClr val="accent3">
                    <a:lumMod val="75000"/>
                  </a:schemeClr>
                </a:solidFill>
                <a:latin typeface="+mn-lt"/>
              </a:rPr>
              <a:t>Pragati Jain</a:t>
            </a:r>
          </a:p>
        </p:txBody>
      </p:sp>
      <p:sp>
        <p:nvSpPr>
          <p:cNvPr id="9" name="TextBox 8">
            <a:extLst>
              <a:ext uri="{FF2B5EF4-FFF2-40B4-BE49-F238E27FC236}">
                <a16:creationId xmlns:a16="http://schemas.microsoft.com/office/drawing/2014/main" id="{FF6E9383-23C1-4CAD-9513-D7523B5FF40D}"/>
              </a:ext>
            </a:extLst>
          </p:cNvPr>
          <p:cNvSpPr txBox="1"/>
          <p:nvPr/>
        </p:nvSpPr>
        <p:spPr>
          <a:xfrm>
            <a:off x="2163223" y="659427"/>
            <a:ext cx="8001000" cy="1815882"/>
          </a:xfrm>
          <a:prstGeom prst="rect">
            <a:avLst/>
          </a:prstGeom>
          <a:noFill/>
        </p:spPr>
        <p:txBody>
          <a:bodyPr wrap="square" rtlCol="0">
            <a:spAutoFit/>
          </a:bodyPr>
          <a:lstStyle/>
          <a:p>
            <a:pPr marL="285750" indent="-285750">
              <a:buFont typeface="Arial" panose="020B0604020202020204" pitchFamily="34" charset="0"/>
              <a:buChar char="•"/>
            </a:pPr>
            <a:r>
              <a:rPr lang="en-GB" sz="2800" dirty="0"/>
              <a:t>Microsoft Data Platform MVP</a:t>
            </a:r>
          </a:p>
          <a:p>
            <a:pPr marL="285750" indent="-285750">
              <a:buFont typeface="Arial" panose="020B0604020202020204" pitchFamily="34" charset="0"/>
              <a:buChar char="•"/>
            </a:pPr>
            <a:r>
              <a:rPr lang="en-GB" sz="2800" dirty="0"/>
              <a:t>Superuser at Microsoft Power BI Community</a:t>
            </a:r>
          </a:p>
          <a:p>
            <a:pPr marL="285750" indent="-285750">
              <a:buFont typeface="Arial" panose="020B0604020202020204" pitchFamily="34" charset="0"/>
              <a:buChar char="•"/>
            </a:pPr>
            <a:r>
              <a:rPr lang="en-GB" sz="2800" dirty="0"/>
              <a:t>10+ years of industry experience</a:t>
            </a:r>
          </a:p>
          <a:p>
            <a:pPr marL="285750" indent="-285750">
              <a:buFont typeface="Arial" panose="020B0604020202020204" pitchFamily="34" charset="0"/>
              <a:buChar char="•"/>
            </a:pPr>
            <a:r>
              <a:rPr lang="en-GB" sz="2800" dirty="0"/>
              <a:t>Senior Data Analyst at Trustpilot, London</a:t>
            </a:r>
          </a:p>
        </p:txBody>
      </p:sp>
      <p:pic>
        <p:nvPicPr>
          <p:cNvPr id="11" name="Picture 10">
            <a:extLst>
              <a:ext uri="{FF2B5EF4-FFF2-40B4-BE49-F238E27FC236}">
                <a16:creationId xmlns:a16="http://schemas.microsoft.com/office/drawing/2014/main" id="{BCB2979D-D393-40CD-BA6C-715FF1B2381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0681" y="2813703"/>
            <a:ext cx="1625945" cy="1688004"/>
          </a:xfrm>
          <a:prstGeom prst="rect">
            <a:avLst/>
          </a:prstGeom>
        </p:spPr>
      </p:pic>
      <p:pic>
        <p:nvPicPr>
          <p:cNvPr id="13" name="Picture 12">
            <a:extLst>
              <a:ext uri="{FF2B5EF4-FFF2-40B4-BE49-F238E27FC236}">
                <a16:creationId xmlns:a16="http://schemas.microsoft.com/office/drawing/2014/main" id="{39B6D9FA-7547-4AB4-B04D-6961B8E1860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0681" y="4501707"/>
            <a:ext cx="1625945" cy="1653272"/>
          </a:xfrm>
          <a:prstGeom prst="rect">
            <a:avLst/>
          </a:prstGeom>
        </p:spPr>
      </p:pic>
      <p:sp>
        <p:nvSpPr>
          <p:cNvPr id="14" name="Google Shape;208;p28">
            <a:extLst>
              <a:ext uri="{FF2B5EF4-FFF2-40B4-BE49-F238E27FC236}">
                <a16:creationId xmlns:a16="http://schemas.microsoft.com/office/drawing/2014/main" id="{143C4B0D-F243-4051-A6B3-CBC6EF310C44}"/>
              </a:ext>
            </a:extLst>
          </p:cNvPr>
          <p:cNvSpPr txBox="1">
            <a:spLocks/>
          </p:cNvSpPr>
          <p:nvPr/>
        </p:nvSpPr>
        <p:spPr>
          <a:xfrm>
            <a:off x="2542039" y="2651838"/>
            <a:ext cx="5871943" cy="134321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600"/>
              <a:buFont typeface="Squada One"/>
              <a:buNone/>
              <a:defRPr sz="3600" b="0" i="0" u="none" strike="noStrike" cap="none">
                <a:solidFill>
                  <a:schemeClr val="lt1"/>
                </a:solidFill>
                <a:latin typeface="Squada One"/>
                <a:ea typeface="Squada One"/>
                <a:cs typeface="Squada One"/>
                <a:sym typeface="Squada One"/>
              </a:defRPr>
            </a:lvl1pPr>
            <a:lvl2pPr marR="0" lvl="1" algn="r" rtl="0">
              <a:lnSpc>
                <a:spcPct val="100000"/>
              </a:lnSpc>
              <a:spcBef>
                <a:spcPts val="0"/>
              </a:spcBef>
              <a:spcAft>
                <a:spcPts val="0"/>
              </a:spcAft>
              <a:buClr>
                <a:schemeClr val="lt1"/>
              </a:buClr>
              <a:buSzPts val="5200"/>
              <a:buFont typeface="Squada One"/>
              <a:buNone/>
              <a:defRPr sz="5200" b="0" i="0" u="none" strike="noStrike" cap="none">
                <a:solidFill>
                  <a:schemeClr val="lt1"/>
                </a:solidFill>
                <a:latin typeface="Squada One"/>
                <a:ea typeface="Squada One"/>
                <a:cs typeface="Squada One"/>
                <a:sym typeface="Squada One"/>
              </a:defRPr>
            </a:lvl2pPr>
            <a:lvl3pPr marR="0" lvl="2" algn="r" rtl="0">
              <a:lnSpc>
                <a:spcPct val="100000"/>
              </a:lnSpc>
              <a:spcBef>
                <a:spcPts val="0"/>
              </a:spcBef>
              <a:spcAft>
                <a:spcPts val="0"/>
              </a:spcAft>
              <a:buClr>
                <a:schemeClr val="lt1"/>
              </a:buClr>
              <a:buSzPts val="5200"/>
              <a:buFont typeface="Squada One"/>
              <a:buNone/>
              <a:defRPr sz="5200" b="0" i="0" u="none" strike="noStrike" cap="none">
                <a:solidFill>
                  <a:schemeClr val="lt1"/>
                </a:solidFill>
                <a:latin typeface="Squada One"/>
                <a:ea typeface="Squada One"/>
                <a:cs typeface="Squada One"/>
                <a:sym typeface="Squada One"/>
              </a:defRPr>
            </a:lvl3pPr>
            <a:lvl4pPr marR="0" lvl="3" algn="r" rtl="0">
              <a:lnSpc>
                <a:spcPct val="100000"/>
              </a:lnSpc>
              <a:spcBef>
                <a:spcPts val="0"/>
              </a:spcBef>
              <a:spcAft>
                <a:spcPts val="0"/>
              </a:spcAft>
              <a:buClr>
                <a:schemeClr val="lt1"/>
              </a:buClr>
              <a:buSzPts val="5200"/>
              <a:buFont typeface="Squada One"/>
              <a:buNone/>
              <a:defRPr sz="5200" b="0" i="0" u="none" strike="noStrike" cap="none">
                <a:solidFill>
                  <a:schemeClr val="lt1"/>
                </a:solidFill>
                <a:latin typeface="Squada One"/>
                <a:ea typeface="Squada One"/>
                <a:cs typeface="Squada One"/>
                <a:sym typeface="Squada One"/>
              </a:defRPr>
            </a:lvl4pPr>
            <a:lvl5pPr marR="0" lvl="4" algn="r" rtl="0">
              <a:lnSpc>
                <a:spcPct val="100000"/>
              </a:lnSpc>
              <a:spcBef>
                <a:spcPts val="0"/>
              </a:spcBef>
              <a:spcAft>
                <a:spcPts val="0"/>
              </a:spcAft>
              <a:buClr>
                <a:schemeClr val="lt1"/>
              </a:buClr>
              <a:buSzPts val="5200"/>
              <a:buFont typeface="Squada One"/>
              <a:buNone/>
              <a:defRPr sz="5200" b="0" i="0" u="none" strike="noStrike" cap="none">
                <a:solidFill>
                  <a:schemeClr val="lt1"/>
                </a:solidFill>
                <a:latin typeface="Squada One"/>
                <a:ea typeface="Squada One"/>
                <a:cs typeface="Squada One"/>
                <a:sym typeface="Squada One"/>
              </a:defRPr>
            </a:lvl5pPr>
            <a:lvl6pPr marR="0" lvl="5" algn="r" rtl="0">
              <a:lnSpc>
                <a:spcPct val="100000"/>
              </a:lnSpc>
              <a:spcBef>
                <a:spcPts val="0"/>
              </a:spcBef>
              <a:spcAft>
                <a:spcPts val="0"/>
              </a:spcAft>
              <a:buClr>
                <a:schemeClr val="lt1"/>
              </a:buClr>
              <a:buSzPts val="5200"/>
              <a:buFont typeface="Squada One"/>
              <a:buNone/>
              <a:defRPr sz="5200" b="0" i="0" u="none" strike="noStrike" cap="none">
                <a:solidFill>
                  <a:schemeClr val="lt1"/>
                </a:solidFill>
                <a:latin typeface="Squada One"/>
                <a:ea typeface="Squada One"/>
                <a:cs typeface="Squada One"/>
                <a:sym typeface="Squada One"/>
              </a:defRPr>
            </a:lvl6pPr>
            <a:lvl7pPr marR="0" lvl="6" algn="r" rtl="0">
              <a:lnSpc>
                <a:spcPct val="100000"/>
              </a:lnSpc>
              <a:spcBef>
                <a:spcPts val="0"/>
              </a:spcBef>
              <a:spcAft>
                <a:spcPts val="0"/>
              </a:spcAft>
              <a:buClr>
                <a:schemeClr val="lt1"/>
              </a:buClr>
              <a:buSzPts val="5200"/>
              <a:buFont typeface="Squada One"/>
              <a:buNone/>
              <a:defRPr sz="5200" b="0" i="0" u="none" strike="noStrike" cap="none">
                <a:solidFill>
                  <a:schemeClr val="lt1"/>
                </a:solidFill>
                <a:latin typeface="Squada One"/>
                <a:ea typeface="Squada One"/>
                <a:cs typeface="Squada One"/>
                <a:sym typeface="Squada One"/>
              </a:defRPr>
            </a:lvl7pPr>
            <a:lvl8pPr marR="0" lvl="7" algn="r" rtl="0">
              <a:lnSpc>
                <a:spcPct val="100000"/>
              </a:lnSpc>
              <a:spcBef>
                <a:spcPts val="0"/>
              </a:spcBef>
              <a:spcAft>
                <a:spcPts val="0"/>
              </a:spcAft>
              <a:buClr>
                <a:schemeClr val="lt1"/>
              </a:buClr>
              <a:buSzPts val="5200"/>
              <a:buFont typeface="Squada One"/>
              <a:buNone/>
              <a:defRPr sz="5200" b="0" i="0" u="none" strike="noStrike" cap="none">
                <a:solidFill>
                  <a:schemeClr val="lt1"/>
                </a:solidFill>
                <a:latin typeface="Squada One"/>
                <a:ea typeface="Squada One"/>
                <a:cs typeface="Squada One"/>
                <a:sym typeface="Squada One"/>
              </a:defRPr>
            </a:lvl8pPr>
            <a:lvl9pPr marR="0" lvl="8" algn="r" rtl="0">
              <a:lnSpc>
                <a:spcPct val="100000"/>
              </a:lnSpc>
              <a:spcBef>
                <a:spcPts val="0"/>
              </a:spcBef>
              <a:spcAft>
                <a:spcPts val="0"/>
              </a:spcAft>
              <a:buClr>
                <a:schemeClr val="lt1"/>
              </a:buClr>
              <a:buSzPts val="5200"/>
              <a:buFont typeface="Squada One"/>
              <a:buNone/>
              <a:defRPr sz="5200" b="0" i="0" u="none" strike="noStrike" cap="none">
                <a:solidFill>
                  <a:schemeClr val="lt1"/>
                </a:solidFill>
                <a:latin typeface="Squada One"/>
                <a:ea typeface="Squada One"/>
                <a:cs typeface="Squada One"/>
                <a:sym typeface="Squada One"/>
              </a:defRPr>
            </a:lvl9pPr>
          </a:lstStyle>
          <a:p>
            <a:pPr algn="l"/>
            <a:endParaRPr lang="en-GB" sz="1800" dirty="0"/>
          </a:p>
          <a:p>
            <a:r>
              <a:rPr lang="en-GB" sz="2800" dirty="0">
                <a:solidFill>
                  <a:schemeClr val="accent3">
                    <a:lumMod val="75000"/>
                  </a:schemeClr>
                </a:solidFill>
                <a:effectLst>
                  <a:outerShdw blurRad="38100" dist="38100" dir="2700000" algn="tl">
                    <a:srgbClr val="000000">
                      <a:alpha val="43137"/>
                    </a:srgbClr>
                  </a:outerShdw>
                </a:effectLst>
              </a:rPr>
              <a:t>Fun Fact About Me</a:t>
            </a:r>
            <a:r>
              <a:rPr lang="en-GB" sz="2000" dirty="0">
                <a:solidFill>
                  <a:schemeClr val="accent3">
                    <a:lumMod val="75000"/>
                  </a:schemeClr>
                </a:solidFill>
                <a:effectLst>
                  <a:outerShdw blurRad="38100" dist="38100" dir="2700000" algn="tl">
                    <a:srgbClr val="000000">
                      <a:alpha val="43137"/>
                    </a:srgbClr>
                  </a:outerShdw>
                </a:effectLst>
              </a:rPr>
              <a:t>: </a:t>
            </a:r>
          </a:p>
          <a:p>
            <a:r>
              <a:rPr lang="en-GB" sz="2400" dirty="0">
                <a:solidFill>
                  <a:schemeClr val="accent3">
                    <a:lumMod val="75000"/>
                  </a:schemeClr>
                </a:solidFill>
                <a:effectLst>
                  <a:outerShdw blurRad="38100" dist="38100" dir="2700000" algn="tl">
                    <a:srgbClr val="000000">
                      <a:alpha val="43137"/>
                    </a:srgbClr>
                  </a:outerShdw>
                </a:effectLst>
              </a:rPr>
              <a:t>I am a painter and proudly call myself ‘</a:t>
            </a:r>
            <a:r>
              <a:rPr lang="en-GB" sz="2400" b="1" dirty="0">
                <a:solidFill>
                  <a:schemeClr val="accent3">
                    <a:lumMod val="75000"/>
                  </a:schemeClr>
                </a:solidFill>
                <a:effectLst>
                  <a:outerShdw blurRad="38100" dist="38100" dir="2700000" algn="tl">
                    <a:srgbClr val="000000">
                      <a:alpha val="43137"/>
                    </a:srgbClr>
                  </a:outerShdw>
                </a:effectLst>
              </a:rPr>
              <a:t>TechieArtist</a:t>
            </a:r>
            <a:r>
              <a:rPr lang="en-GB" sz="2400" dirty="0">
                <a:solidFill>
                  <a:schemeClr val="accent3">
                    <a:lumMod val="75000"/>
                  </a:schemeClr>
                </a:solidFill>
                <a:effectLst>
                  <a:outerShdw blurRad="38100" dist="38100" dir="2700000" algn="tl">
                    <a:srgbClr val="000000">
                      <a:alpha val="43137"/>
                    </a:srgbClr>
                  </a:outerShdw>
                </a:effectLst>
              </a:rPr>
              <a:t>’ </a:t>
            </a:r>
            <a:r>
              <a:rPr lang="pt-PT" sz="2000" dirty="0">
                <a:effectLst>
                  <a:outerShdw blurRad="38100" dist="38100" dir="2700000" algn="tl">
                    <a:srgbClr val="000000">
                      <a:alpha val="43137"/>
                    </a:srgbClr>
                  </a:outerShdw>
                </a:effectLst>
              </a:rPr>
              <a:t>😊</a:t>
            </a:r>
            <a:endParaRPr lang="en-GB" sz="2000" dirty="0">
              <a:effectLst>
                <a:outerShdw blurRad="38100" dist="38100" dir="2700000" algn="tl">
                  <a:srgbClr val="000000">
                    <a:alpha val="43137"/>
                  </a:srgbClr>
                </a:outerShdw>
              </a:effectLst>
            </a:endParaRPr>
          </a:p>
        </p:txBody>
      </p:sp>
      <p:cxnSp>
        <p:nvCxnSpPr>
          <p:cNvPr id="17" name="Straight Connector 16">
            <a:extLst>
              <a:ext uri="{FF2B5EF4-FFF2-40B4-BE49-F238E27FC236}">
                <a16:creationId xmlns:a16="http://schemas.microsoft.com/office/drawing/2014/main" id="{9FECCA99-2455-44BE-8AF6-CDB5890E6AB7}"/>
              </a:ext>
            </a:extLst>
          </p:cNvPr>
          <p:cNvCxnSpPr/>
          <p:nvPr/>
        </p:nvCxnSpPr>
        <p:spPr>
          <a:xfrm>
            <a:off x="2163223" y="0"/>
            <a:ext cx="0" cy="6858000"/>
          </a:xfrm>
          <a:prstGeom prst="line">
            <a:avLst/>
          </a:prstGeom>
          <a:effectLst>
            <a:outerShdw blurRad="50800" dist="38100" dir="5400000" algn="t" rotWithShape="0">
              <a:prstClr val="black">
                <a:alpha val="40000"/>
              </a:prstClr>
            </a:outerShdw>
            <a:softEdge rad="12700"/>
          </a:effectLst>
        </p:spPr>
        <p:style>
          <a:lnRef idx="3">
            <a:schemeClr val="accent1"/>
          </a:lnRef>
          <a:fillRef idx="0">
            <a:schemeClr val="accent1"/>
          </a:fillRef>
          <a:effectRef idx="2">
            <a:schemeClr val="accent1"/>
          </a:effectRef>
          <a:fontRef idx="minor">
            <a:schemeClr val="tx1"/>
          </a:fontRef>
        </p:style>
      </p:cxnSp>
      <p:pic>
        <p:nvPicPr>
          <p:cNvPr id="6" name="Content Placeholder 5">
            <a:extLst>
              <a:ext uri="{FF2B5EF4-FFF2-40B4-BE49-F238E27FC236}">
                <a16:creationId xmlns:a16="http://schemas.microsoft.com/office/drawing/2014/main" id="{91B50CD1-BCAD-4549-8C90-EA24C536A6A8}"/>
              </a:ext>
            </a:extLst>
          </p:cNvPr>
          <p:cNvPicPr>
            <a:picLocks noGrp="1" noChangeAspect="1"/>
          </p:cNvPicPr>
          <p:nvPr>
            <p:ph idx="1"/>
          </p:nvPr>
        </p:nvPicPr>
        <p:blipFill>
          <a:blip r:embed="rId6">
            <a:extLst>
              <a:ext uri="{28A0092B-C50C-407E-A947-70E740481C1C}">
                <a14:useLocalDpi xmlns:a14="http://schemas.microsoft.com/office/drawing/2010/main" val="0"/>
              </a:ext>
            </a:extLst>
          </a:blip>
          <a:stretch>
            <a:fillRect/>
          </a:stretch>
        </p:blipFill>
        <p:spPr>
          <a:xfrm>
            <a:off x="109057" y="2040201"/>
            <a:ext cx="1850904" cy="756723"/>
          </a:xfrm>
        </p:spPr>
      </p:pic>
      <p:pic>
        <p:nvPicPr>
          <p:cNvPr id="21" name="Picture 20">
            <a:hlinkClick r:id="rId7"/>
            <a:extLst>
              <a:ext uri="{FF2B5EF4-FFF2-40B4-BE49-F238E27FC236}">
                <a16:creationId xmlns:a16="http://schemas.microsoft.com/office/drawing/2014/main" id="{4EDB0D7E-83EE-48B3-92C9-A13451DF57C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650052" y="4031109"/>
            <a:ext cx="488191" cy="511200"/>
          </a:xfrm>
          <a:prstGeom prst="rect">
            <a:avLst/>
          </a:prstGeom>
        </p:spPr>
      </p:pic>
      <p:pic>
        <p:nvPicPr>
          <p:cNvPr id="23" name="Picture 22">
            <a:hlinkClick r:id="rId9"/>
            <a:extLst>
              <a:ext uri="{FF2B5EF4-FFF2-40B4-BE49-F238E27FC236}">
                <a16:creationId xmlns:a16="http://schemas.microsoft.com/office/drawing/2014/main" id="{E3A3BBA5-B5C0-44FD-8441-71CDDCBAE8A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222410" y="4053004"/>
            <a:ext cx="447812" cy="447812"/>
          </a:xfrm>
          <a:prstGeom prst="rect">
            <a:avLst/>
          </a:prstGeom>
        </p:spPr>
      </p:pic>
      <p:pic>
        <p:nvPicPr>
          <p:cNvPr id="25" name="Picture 24">
            <a:hlinkClick r:id="rId11"/>
            <a:extLst>
              <a:ext uri="{FF2B5EF4-FFF2-40B4-BE49-F238E27FC236}">
                <a16:creationId xmlns:a16="http://schemas.microsoft.com/office/drawing/2014/main" id="{6B89F035-219B-47FB-90D3-B32ED06FA70F}"/>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098167" y="4004658"/>
            <a:ext cx="511200" cy="568359"/>
          </a:xfrm>
          <a:prstGeom prst="rect">
            <a:avLst/>
          </a:prstGeom>
        </p:spPr>
      </p:pic>
      <p:pic>
        <p:nvPicPr>
          <p:cNvPr id="27" name="Picture 26">
            <a:hlinkClick r:id="rId13"/>
            <a:extLst>
              <a:ext uri="{FF2B5EF4-FFF2-40B4-BE49-F238E27FC236}">
                <a16:creationId xmlns:a16="http://schemas.microsoft.com/office/drawing/2014/main" id="{BB4593E3-FA7C-48D6-813A-E9DF79D992AB}"/>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634707" y="3961171"/>
            <a:ext cx="606305" cy="606305"/>
          </a:xfrm>
          <a:prstGeom prst="rect">
            <a:avLst/>
          </a:prstGeom>
        </p:spPr>
      </p:pic>
      <p:pic>
        <p:nvPicPr>
          <p:cNvPr id="29" name="Picture 28">
            <a:hlinkClick r:id="rId15"/>
            <a:extLst>
              <a:ext uri="{FF2B5EF4-FFF2-40B4-BE49-F238E27FC236}">
                <a16:creationId xmlns:a16="http://schemas.microsoft.com/office/drawing/2014/main" id="{8DAED1D4-5090-43CD-A42A-6E6163E8B61F}"/>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6119252" y="4054556"/>
            <a:ext cx="606305" cy="422791"/>
          </a:xfrm>
          <a:prstGeom prst="rect">
            <a:avLst/>
          </a:prstGeom>
        </p:spPr>
      </p:pic>
      <p:sp>
        <p:nvSpPr>
          <p:cNvPr id="15" name="TextBox 14">
            <a:extLst>
              <a:ext uri="{FF2B5EF4-FFF2-40B4-BE49-F238E27FC236}">
                <a16:creationId xmlns:a16="http://schemas.microsoft.com/office/drawing/2014/main" id="{B99F3096-4B0D-4191-AB02-5D40FE3C5AD6}"/>
              </a:ext>
            </a:extLst>
          </p:cNvPr>
          <p:cNvSpPr txBox="1"/>
          <p:nvPr/>
        </p:nvSpPr>
        <p:spPr>
          <a:xfrm>
            <a:off x="352337" y="6588124"/>
            <a:ext cx="1828800" cy="276999"/>
          </a:xfrm>
          <a:prstGeom prst="rect">
            <a:avLst/>
          </a:prstGeom>
          <a:noFill/>
        </p:spPr>
        <p:txBody>
          <a:bodyPr wrap="square" rtlCol="0">
            <a:spAutoFit/>
          </a:bodyPr>
          <a:lstStyle/>
          <a:p>
            <a:r>
              <a:rPr lang="en-GB" sz="1200" b="0" i="0" dirty="0">
                <a:solidFill>
                  <a:srgbClr val="626262"/>
                </a:solidFill>
                <a:effectLst/>
                <a:latin typeface="Open Sans" panose="020B0604020202020204" pitchFamily="34" charset="0"/>
              </a:rPr>
              <a:t>©datavibe</a:t>
            </a:r>
            <a:endParaRPr lang="en-GB" sz="1200" dirty="0"/>
          </a:p>
        </p:txBody>
      </p:sp>
    </p:spTree>
    <p:extLst>
      <p:ext uri="{BB962C8B-B14F-4D97-AF65-F5344CB8AC3E}">
        <p14:creationId xmlns:p14="http://schemas.microsoft.com/office/powerpoint/2010/main" val="37272955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B825799B-F79B-4E0A-957F-7FC7880D5B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14818" y="-8389"/>
            <a:ext cx="3235245" cy="6873512"/>
          </a:xfrm>
          <a:prstGeom prst="rect">
            <a:avLst/>
          </a:prstGeom>
        </p:spPr>
      </p:pic>
      <p:sp>
        <p:nvSpPr>
          <p:cNvPr id="6" name="TextBox 5">
            <a:extLst>
              <a:ext uri="{FF2B5EF4-FFF2-40B4-BE49-F238E27FC236}">
                <a16:creationId xmlns:a16="http://schemas.microsoft.com/office/drawing/2014/main" id="{90BED425-E3E3-4198-9C53-A634646F0984}"/>
              </a:ext>
            </a:extLst>
          </p:cNvPr>
          <p:cNvSpPr txBox="1"/>
          <p:nvPr/>
        </p:nvSpPr>
        <p:spPr>
          <a:xfrm>
            <a:off x="352337" y="6588124"/>
            <a:ext cx="1828800" cy="276999"/>
          </a:xfrm>
          <a:prstGeom prst="rect">
            <a:avLst/>
          </a:prstGeom>
          <a:noFill/>
        </p:spPr>
        <p:txBody>
          <a:bodyPr wrap="square" rtlCol="0">
            <a:spAutoFit/>
          </a:bodyPr>
          <a:lstStyle/>
          <a:p>
            <a:r>
              <a:rPr lang="en-GB" sz="1200" b="0" i="0" dirty="0">
                <a:solidFill>
                  <a:srgbClr val="626262"/>
                </a:solidFill>
                <a:effectLst/>
                <a:latin typeface="Open Sans" panose="020B0604020202020204" pitchFamily="34" charset="0"/>
              </a:rPr>
              <a:t>©datavibe</a:t>
            </a:r>
            <a:endParaRPr lang="en-GB" sz="1200" dirty="0"/>
          </a:p>
        </p:txBody>
      </p:sp>
      <p:pic>
        <p:nvPicPr>
          <p:cNvPr id="8" name="Picture 7">
            <a:extLst>
              <a:ext uri="{FF2B5EF4-FFF2-40B4-BE49-F238E27FC236}">
                <a16:creationId xmlns:a16="http://schemas.microsoft.com/office/drawing/2014/main" id="{81C563FD-9906-4153-8C67-8D38A29AD7E8}"/>
              </a:ext>
            </a:extLst>
          </p:cNvPr>
          <p:cNvPicPr>
            <a:picLocks noChangeAspect="1"/>
          </p:cNvPicPr>
          <p:nvPr/>
        </p:nvPicPr>
        <p:blipFill>
          <a:blip r:embed="rId4"/>
          <a:stretch>
            <a:fillRect/>
          </a:stretch>
        </p:blipFill>
        <p:spPr>
          <a:xfrm>
            <a:off x="935081" y="1486255"/>
            <a:ext cx="7745835" cy="147539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9" name="Title 1">
            <a:extLst>
              <a:ext uri="{FF2B5EF4-FFF2-40B4-BE49-F238E27FC236}">
                <a16:creationId xmlns:a16="http://schemas.microsoft.com/office/drawing/2014/main" id="{CE7F9101-93B8-4B47-85EC-C8A2264ABCB5}"/>
              </a:ext>
            </a:extLst>
          </p:cNvPr>
          <p:cNvSpPr txBox="1">
            <a:spLocks/>
          </p:cNvSpPr>
          <p:nvPr/>
        </p:nvSpPr>
        <p:spPr>
          <a:xfrm>
            <a:off x="981511" y="688577"/>
            <a:ext cx="7652977" cy="792011"/>
          </a:xfrm>
          <a:prstGeom prst="rect">
            <a:avLst/>
          </a:prstGeom>
        </p:spPr>
        <p:txBody>
          <a:bodyPr vert="horz" lIns="91440" tIns="45720" rIns="91440" bIns="45720" rtlCol="0" anchor="t">
            <a:no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1600" i="1" dirty="0"/>
              <a:t>“Your score appears as soon as you complete and submit your exam. It takes sometime to appear on your Microsoft Certification Dashboard.”</a:t>
            </a:r>
          </a:p>
        </p:txBody>
      </p:sp>
      <p:pic>
        <p:nvPicPr>
          <p:cNvPr id="11" name="Picture 10">
            <a:extLst>
              <a:ext uri="{FF2B5EF4-FFF2-40B4-BE49-F238E27FC236}">
                <a16:creationId xmlns:a16="http://schemas.microsoft.com/office/drawing/2014/main" id="{30A78BCE-4A8C-41E1-AA8E-2F7C6E92E76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70114" y="4442717"/>
            <a:ext cx="1496755" cy="1496755"/>
          </a:xfrm>
          <a:prstGeom prst="rect">
            <a:avLst/>
          </a:prstGeom>
          <a:ln>
            <a:noFill/>
          </a:ln>
          <a:effectLst>
            <a:outerShdw blurRad="292100" dist="139700" dir="2700000" algn="tl" rotWithShape="0">
              <a:srgbClr val="333333">
                <a:alpha val="65000"/>
              </a:srgbClr>
            </a:outerShdw>
          </a:effectLst>
        </p:spPr>
      </p:pic>
      <p:sp>
        <p:nvSpPr>
          <p:cNvPr id="12" name="Title 1">
            <a:extLst>
              <a:ext uri="{FF2B5EF4-FFF2-40B4-BE49-F238E27FC236}">
                <a16:creationId xmlns:a16="http://schemas.microsoft.com/office/drawing/2014/main" id="{462EE2C1-B771-42A6-8CD9-139F1BB5235D}"/>
              </a:ext>
            </a:extLst>
          </p:cNvPr>
          <p:cNvSpPr txBox="1">
            <a:spLocks/>
          </p:cNvSpPr>
          <p:nvPr/>
        </p:nvSpPr>
        <p:spPr>
          <a:xfrm>
            <a:off x="981509" y="3306179"/>
            <a:ext cx="7652977" cy="792011"/>
          </a:xfrm>
          <a:prstGeom prst="rect">
            <a:avLst/>
          </a:prstGeom>
        </p:spPr>
        <p:txBody>
          <a:bodyPr vert="horz" lIns="91440" tIns="45720" rIns="91440" bIns="45720" rtlCol="0" anchor="t">
            <a:no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1600" i="1" dirty="0"/>
              <a:t>“Once your badge appears on your Microsoft Certification Dashboard, you can </a:t>
            </a:r>
            <a:r>
              <a:rPr lang="en-US" sz="1600" i="1" dirty="0">
                <a:hlinkClick r:id="rId6"/>
              </a:rPr>
              <a:t>access and download the badge from here</a:t>
            </a:r>
            <a:r>
              <a:rPr lang="en-US" sz="1600" i="1" dirty="0"/>
              <a:t>. You can also </a:t>
            </a:r>
            <a:r>
              <a:rPr lang="en-US" sz="1600" i="1" dirty="0">
                <a:hlinkClick r:id="rId7"/>
              </a:rPr>
              <a:t>access transcripts for your exam here</a:t>
            </a:r>
            <a:r>
              <a:rPr lang="en-US" sz="1600" i="1" dirty="0"/>
              <a:t>.</a:t>
            </a:r>
          </a:p>
        </p:txBody>
      </p:sp>
      <p:pic>
        <p:nvPicPr>
          <p:cNvPr id="14" name="Picture 13">
            <a:extLst>
              <a:ext uri="{FF2B5EF4-FFF2-40B4-BE49-F238E27FC236}">
                <a16:creationId xmlns:a16="http://schemas.microsoft.com/office/drawing/2014/main" id="{9974A4EA-38FC-448B-B713-77CB3D15B5A0}"/>
              </a:ext>
            </a:extLst>
          </p:cNvPr>
          <p:cNvPicPr>
            <a:picLocks noChangeAspect="1"/>
          </p:cNvPicPr>
          <p:nvPr/>
        </p:nvPicPr>
        <p:blipFill>
          <a:blip r:embed="rId8"/>
          <a:stretch>
            <a:fillRect/>
          </a:stretch>
        </p:blipFill>
        <p:spPr>
          <a:xfrm>
            <a:off x="1707000" y="4197742"/>
            <a:ext cx="3293944" cy="210741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5" name="Arrow: Right 14">
            <a:extLst>
              <a:ext uri="{FF2B5EF4-FFF2-40B4-BE49-F238E27FC236}">
                <a16:creationId xmlns:a16="http://schemas.microsoft.com/office/drawing/2014/main" id="{58F4AC7D-1FFC-4863-B167-2B345BA1000E}"/>
              </a:ext>
            </a:extLst>
          </p:cNvPr>
          <p:cNvSpPr/>
          <p:nvPr/>
        </p:nvSpPr>
        <p:spPr>
          <a:xfrm>
            <a:off x="5083728" y="5008228"/>
            <a:ext cx="1012272" cy="453005"/>
          </a:xfrm>
          <a:prstGeom prst="rightArrow">
            <a:avLst/>
          </a:prstGeom>
          <a:solidFill>
            <a:schemeClr val="bg2">
              <a:lumMod val="50000"/>
            </a:schemeClr>
          </a:solidFill>
          <a:ln>
            <a:solidFill>
              <a:schemeClr val="bg2">
                <a:lumMod val="50000"/>
              </a:schemeClr>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811154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0916F78-1179-42FF-BB65-DD01C124C0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22037" y="-8389"/>
            <a:ext cx="3286584" cy="6866389"/>
          </a:xfrm>
          <a:prstGeom prst="rect">
            <a:avLst/>
          </a:prstGeom>
        </p:spPr>
      </p:pic>
      <p:sp>
        <p:nvSpPr>
          <p:cNvPr id="11" name="TextBox 10">
            <a:extLst>
              <a:ext uri="{FF2B5EF4-FFF2-40B4-BE49-F238E27FC236}">
                <a16:creationId xmlns:a16="http://schemas.microsoft.com/office/drawing/2014/main" id="{B0526CCE-508B-4D13-94CF-0D5EE102842C}"/>
              </a:ext>
            </a:extLst>
          </p:cNvPr>
          <p:cNvSpPr txBox="1"/>
          <p:nvPr/>
        </p:nvSpPr>
        <p:spPr>
          <a:xfrm>
            <a:off x="1933663" y="402401"/>
            <a:ext cx="6098796" cy="923330"/>
          </a:xfrm>
          <a:prstGeom prst="rect">
            <a:avLst/>
          </a:prstGeom>
          <a:noFill/>
        </p:spPr>
        <p:txBody>
          <a:bodyPr wrap="square">
            <a:spAutoFit/>
          </a:bodyPr>
          <a:lstStyle/>
          <a:p>
            <a:pPr algn="ctr"/>
            <a:r>
              <a:rPr lang="en-US" sz="1800" i="1" dirty="0">
                <a:solidFill>
                  <a:schemeClr val="accent1">
                    <a:lumMod val="75000"/>
                  </a:schemeClr>
                </a:solidFill>
              </a:rPr>
              <a:t>“Once you have passed Exam AI-900 and have earned your Microsoft Certification on Azure AI Fundamentals, you can plan to earn the next step certifications.”</a:t>
            </a:r>
          </a:p>
        </p:txBody>
      </p:sp>
      <p:graphicFrame>
        <p:nvGraphicFramePr>
          <p:cNvPr id="12" name="Diagram 11">
            <a:extLst>
              <a:ext uri="{FF2B5EF4-FFF2-40B4-BE49-F238E27FC236}">
                <a16:creationId xmlns:a16="http://schemas.microsoft.com/office/drawing/2014/main" id="{656D6A5E-7128-4307-B18C-F0EE4EB2EC64}"/>
              </a:ext>
            </a:extLst>
          </p:cNvPr>
          <p:cNvGraphicFramePr/>
          <p:nvPr>
            <p:extLst>
              <p:ext uri="{D42A27DB-BD31-4B8C-83A1-F6EECF244321}">
                <p14:modId xmlns:p14="http://schemas.microsoft.com/office/powerpoint/2010/main" val="1767358129"/>
              </p:ext>
            </p:extLst>
          </p:nvPr>
        </p:nvGraphicFramePr>
        <p:xfrm>
          <a:off x="1933663" y="1728132"/>
          <a:ext cx="5230535" cy="281870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13" name="Picture 12">
            <a:extLst>
              <a:ext uri="{FF2B5EF4-FFF2-40B4-BE49-F238E27FC236}">
                <a16:creationId xmlns:a16="http://schemas.microsoft.com/office/drawing/2014/main" id="{6D7C88C8-91FA-4A70-8685-32B0A32E392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288560" y="1702965"/>
            <a:ext cx="782273" cy="782273"/>
          </a:xfrm>
          <a:prstGeom prst="rect">
            <a:avLst/>
          </a:prstGeom>
          <a:ln>
            <a:noFill/>
          </a:ln>
          <a:effectLst>
            <a:outerShdw blurRad="292100" dist="139700" dir="2700000" algn="tl" rotWithShape="0">
              <a:srgbClr val="333333">
                <a:alpha val="65000"/>
              </a:srgbClr>
            </a:outerShdw>
          </a:effectLst>
        </p:spPr>
      </p:pic>
      <p:pic>
        <p:nvPicPr>
          <p:cNvPr id="15" name="Picture 14">
            <a:extLst>
              <a:ext uri="{FF2B5EF4-FFF2-40B4-BE49-F238E27FC236}">
                <a16:creationId xmlns:a16="http://schemas.microsoft.com/office/drawing/2014/main" id="{2D6F5A23-3846-489E-9AAB-CC29B5CA27F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197175" y="4331576"/>
            <a:ext cx="820599" cy="820599"/>
          </a:xfrm>
          <a:prstGeom prst="rect">
            <a:avLst/>
          </a:prstGeom>
          <a:ln>
            <a:noFill/>
          </a:ln>
          <a:effectLst>
            <a:outerShdw blurRad="292100" dist="139700" dir="2700000" algn="tl" rotWithShape="0">
              <a:srgbClr val="333333">
                <a:alpha val="65000"/>
              </a:srgbClr>
            </a:outerShdw>
          </a:effectLst>
        </p:spPr>
      </p:pic>
      <p:pic>
        <p:nvPicPr>
          <p:cNvPr id="25" name="Picture 24">
            <a:extLst>
              <a:ext uri="{FF2B5EF4-FFF2-40B4-BE49-F238E27FC236}">
                <a16:creationId xmlns:a16="http://schemas.microsoft.com/office/drawing/2014/main" id="{D775C45B-2090-4EEF-92B2-F1330011B107}"/>
              </a:ext>
            </a:extLst>
          </p:cNvPr>
          <p:cNvPicPr>
            <a:picLocks noChangeAspect="1"/>
          </p:cNvPicPr>
          <p:nvPr/>
        </p:nvPicPr>
        <p:blipFill rotWithShape="1">
          <a:blip r:embed="rId11">
            <a:extLst>
              <a:ext uri="{28A0092B-C50C-407E-A947-70E740481C1C}">
                <a14:useLocalDpi xmlns:a14="http://schemas.microsoft.com/office/drawing/2010/main" val="0"/>
              </a:ext>
            </a:extLst>
          </a:blip>
          <a:srcRect l="746" r="49706"/>
          <a:stretch/>
        </p:blipFill>
        <p:spPr>
          <a:xfrm>
            <a:off x="6186173" y="4314799"/>
            <a:ext cx="781897" cy="820599"/>
          </a:xfrm>
          <a:prstGeom prst="rect">
            <a:avLst/>
          </a:prstGeom>
          <a:ln>
            <a:noFill/>
          </a:ln>
          <a:effectLst>
            <a:outerShdw blurRad="292100" dist="139700" dir="2700000" algn="tl" rotWithShape="0">
              <a:srgbClr val="333333">
                <a:alpha val="65000"/>
              </a:srgbClr>
            </a:outerShdw>
          </a:effectLst>
        </p:spPr>
      </p:pic>
      <p:sp>
        <p:nvSpPr>
          <p:cNvPr id="26" name="TextBox 25">
            <a:extLst>
              <a:ext uri="{FF2B5EF4-FFF2-40B4-BE49-F238E27FC236}">
                <a16:creationId xmlns:a16="http://schemas.microsoft.com/office/drawing/2014/main" id="{DBE1D383-B075-451D-A23B-09A0247C2EA9}"/>
              </a:ext>
            </a:extLst>
          </p:cNvPr>
          <p:cNvSpPr txBox="1"/>
          <p:nvPr/>
        </p:nvSpPr>
        <p:spPr>
          <a:xfrm>
            <a:off x="352337" y="6588124"/>
            <a:ext cx="1828800" cy="276999"/>
          </a:xfrm>
          <a:prstGeom prst="rect">
            <a:avLst/>
          </a:prstGeom>
          <a:noFill/>
        </p:spPr>
        <p:txBody>
          <a:bodyPr wrap="square" rtlCol="0">
            <a:spAutoFit/>
          </a:bodyPr>
          <a:lstStyle/>
          <a:p>
            <a:r>
              <a:rPr lang="en-GB" sz="1200" b="0" i="0" dirty="0">
                <a:solidFill>
                  <a:srgbClr val="626262"/>
                </a:solidFill>
                <a:effectLst/>
                <a:latin typeface="Open Sans" panose="020B0604020202020204" pitchFamily="34" charset="0"/>
              </a:rPr>
              <a:t>©datavibe</a:t>
            </a:r>
            <a:endParaRPr lang="en-GB" sz="1200" dirty="0"/>
          </a:p>
        </p:txBody>
      </p:sp>
    </p:spTree>
    <p:extLst>
      <p:ext uri="{BB962C8B-B14F-4D97-AF65-F5344CB8AC3E}">
        <p14:creationId xmlns:p14="http://schemas.microsoft.com/office/powerpoint/2010/main" val="28831966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7A0BD86-8EBB-49BD-92A9-9D4D4E2213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0749" y="432987"/>
            <a:ext cx="2191056" cy="6315956"/>
          </a:xfrm>
          <a:prstGeom prst="rect">
            <a:avLst/>
          </a:prstGeom>
        </p:spPr>
      </p:pic>
      <p:sp>
        <p:nvSpPr>
          <p:cNvPr id="10" name="Title 1">
            <a:extLst>
              <a:ext uri="{FF2B5EF4-FFF2-40B4-BE49-F238E27FC236}">
                <a16:creationId xmlns:a16="http://schemas.microsoft.com/office/drawing/2014/main" id="{EEACC11E-FBDD-40DC-92F9-377C9230CFEF}"/>
              </a:ext>
            </a:extLst>
          </p:cNvPr>
          <p:cNvSpPr txBox="1">
            <a:spLocks/>
          </p:cNvSpPr>
          <p:nvPr/>
        </p:nvSpPr>
        <p:spPr>
          <a:xfrm>
            <a:off x="4018324" y="2171128"/>
            <a:ext cx="2801924" cy="1419837"/>
          </a:xfrm>
          <a:prstGeom prst="rect">
            <a:avLst/>
          </a:prstGeom>
        </p:spPr>
        <p:txBody>
          <a:bodyPr vert="horz" lIns="91440" tIns="45720" rIns="91440" bIns="45720" rtlCol="0" anchor="t">
            <a:no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2800" dirty="0">
                <a:effectLst>
                  <a:outerShdw blurRad="38100" dist="38100" dir="2700000" algn="tl">
                    <a:srgbClr val="000000">
                      <a:alpha val="43137"/>
                    </a:srgbClr>
                  </a:outerShdw>
                </a:effectLst>
              </a:rPr>
              <a:t>Good Luck for your Exam!</a:t>
            </a:r>
          </a:p>
        </p:txBody>
      </p:sp>
      <p:sp>
        <p:nvSpPr>
          <p:cNvPr id="14" name="Title 1">
            <a:extLst>
              <a:ext uri="{FF2B5EF4-FFF2-40B4-BE49-F238E27FC236}">
                <a16:creationId xmlns:a16="http://schemas.microsoft.com/office/drawing/2014/main" id="{D2783AB9-331F-4736-86A8-46FEB0AE661E}"/>
              </a:ext>
            </a:extLst>
          </p:cNvPr>
          <p:cNvSpPr txBox="1">
            <a:spLocks/>
          </p:cNvSpPr>
          <p:nvPr/>
        </p:nvSpPr>
        <p:spPr>
          <a:xfrm>
            <a:off x="3004655" y="3360967"/>
            <a:ext cx="5409502" cy="459996"/>
          </a:xfrm>
          <a:prstGeom prst="rect">
            <a:avLst/>
          </a:prstGeom>
        </p:spPr>
        <p:txBody>
          <a:bodyPr vert="horz" lIns="91440" tIns="45720" rIns="91440" bIns="45720" rtlCol="0" anchor="t">
            <a:no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2000" dirty="0">
                <a:effectLst>
                  <a:outerShdw blurRad="38100" dist="38100" dir="2700000" algn="tl">
                    <a:srgbClr val="000000">
                      <a:alpha val="43137"/>
                    </a:srgbClr>
                  </a:outerShdw>
                </a:effectLst>
              </a:rPr>
              <a:t>Thank you and Happy to answer any questions.</a:t>
            </a:r>
          </a:p>
        </p:txBody>
      </p:sp>
      <p:pic>
        <p:nvPicPr>
          <p:cNvPr id="16" name="Picture 15">
            <a:extLst>
              <a:ext uri="{FF2B5EF4-FFF2-40B4-BE49-F238E27FC236}">
                <a16:creationId xmlns:a16="http://schemas.microsoft.com/office/drawing/2014/main" id="{A85B4490-0B82-41D8-8F21-DC301AC917F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11938" y="4027959"/>
            <a:ext cx="1946247" cy="1946247"/>
          </a:xfrm>
          <a:prstGeom prst="rect">
            <a:avLst/>
          </a:prstGeom>
        </p:spPr>
      </p:pic>
      <p:sp>
        <p:nvSpPr>
          <p:cNvPr id="18" name="TextBox 17">
            <a:extLst>
              <a:ext uri="{FF2B5EF4-FFF2-40B4-BE49-F238E27FC236}">
                <a16:creationId xmlns:a16="http://schemas.microsoft.com/office/drawing/2014/main" id="{F2905037-8F0D-42BF-8327-451ADA713D38}"/>
              </a:ext>
            </a:extLst>
          </p:cNvPr>
          <p:cNvSpPr txBox="1"/>
          <p:nvPr/>
        </p:nvSpPr>
        <p:spPr>
          <a:xfrm>
            <a:off x="352337" y="6588124"/>
            <a:ext cx="1828800" cy="276999"/>
          </a:xfrm>
          <a:prstGeom prst="rect">
            <a:avLst/>
          </a:prstGeom>
          <a:noFill/>
        </p:spPr>
        <p:txBody>
          <a:bodyPr wrap="square" rtlCol="0">
            <a:spAutoFit/>
          </a:bodyPr>
          <a:lstStyle/>
          <a:p>
            <a:r>
              <a:rPr lang="en-GB" sz="1200" b="0" i="0" dirty="0">
                <a:solidFill>
                  <a:srgbClr val="626262"/>
                </a:solidFill>
                <a:effectLst/>
                <a:latin typeface="Open Sans" panose="020B0604020202020204" pitchFamily="34" charset="0"/>
              </a:rPr>
              <a:t>©datavibe</a:t>
            </a:r>
            <a:endParaRPr lang="en-GB" sz="1200" dirty="0"/>
          </a:p>
        </p:txBody>
      </p:sp>
      <p:pic>
        <p:nvPicPr>
          <p:cNvPr id="7" name="Picture 6">
            <a:hlinkClick r:id="rId5"/>
            <a:extLst>
              <a:ext uri="{FF2B5EF4-FFF2-40B4-BE49-F238E27FC236}">
                <a16:creationId xmlns:a16="http://schemas.microsoft.com/office/drawing/2014/main" id="{BF5E8A01-FD0F-4256-A139-A7C7DFE3F97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91635" y="6135179"/>
            <a:ext cx="511200" cy="568359"/>
          </a:xfrm>
          <a:prstGeom prst="rect">
            <a:avLst/>
          </a:prstGeom>
        </p:spPr>
      </p:pic>
      <p:pic>
        <p:nvPicPr>
          <p:cNvPr id="8" name="Picture 7">
            <a:hlinkClick r:id="rId7"/>
            <a:extLst>
              <a:ext uri="{FF2B5EF4-FFF2-40B4-BE49-F238E27FC236}">
                <a16:creationId xmlns:a16="http://schemas.microsoft.com/office/drawing/2014/main" id="{1BDD41A4-EAAC-4916-B165-BEFF3693275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497717" y="6146002"/>
            <a:ext cx="488191" cy="511200"/>
          </a:xfrm>
          <a:prstGeom prst="rect">
            <a:avLst/>
          </a:prstGeom>
        </p:spPr>
      </p:pic>
      <p:pic>
        <p:nvPicPr>
          <p:cNvPr id="9" name="Picture 8">
            <a:hlinkClick r:id="rId9"/>
            <a:extLst>
              <a:ext uri="{FF2B5EF4-FFF2-40B4-BE49-F238E27FC236}">
                <a16:creationId xmlns:a16="http://schemas.microsoft.com/office/drawing/2014/main" id="{99A6CD8A-1757-4C6B-8F3C-9C24CCF4800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051816" y="6186574"/>
            <a:ext cx="447812" cy="447812"/>
          </a:xfrm>
          <a:prstGeom prst="rect">
            <a:avLst/>
          </a:prstGeom>
        </p:spPr>
      </p:pic>
      <p:pic>
        <p:nvPicPr>
          <p:cNvPr id="11" name="Picture 10">
            <a:hlinkClick r:id="rId11"/>
            <a:extLst>
              <a:ext uri="{FF2B5EF4-FFF2-40B4-BE49-F238E27FC236}">
                <a16:creationId xmlns:a16="http://schemas.microsoft.com/office/drawing/2014/main" id="{21752BD2-587C-4E30-BEBE-8C558B006463}"/>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432357" y="6116205"/>
            <a:ext cx="606305" cy="606305"/>
          </a:xfrm>
          <a:prstGeom prst="rect">
            <a:avLst/>
          </a:prstGeom>
        </p:spPr>
      </p:pic>
      <p:pic>
        <p:nvPicPr>
          <p:cNvPr id="12" name="Picture 11">
            <a:hlinkClick r:id="rId13"/>
            <a:extLst>
              <a:ext uri="{FF2B5EF4-FFF2-40B4-BE49-F238E27FC236}">
                <a16:creationId xmlns:a16="http://schemas.microsoft.com/office/drawing/2014/main" id="{B47D3137-2A4D-4157-B8DE-353B64253F12}"/>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872743" y="6213208"/>
            <a:ext cx="606305" cy="422791"/>
          </a:xfrm>
          <a:prstGeom prst="rect">
            <a:avLst/>
          </a:prstGeom>
        </p:spPr>
      </p:pic>
    </p:spTree>
    <p:extLst>
      <p:ext uri="{BB962C8B-B14F-4D97-AF65-F5344CB8AC3E}">
        <p14:creationId xmlns:p14="http://schemas.microsoft.com/office/powerpoint/2010/main" val="15657181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9493FF3E-26D4-4F9D-B04A-F610A036C1CB}"/>
              </a:ext>
            </a:extLst>
          </p:cNvPr>
          <p:cNvSpPr>
            <a:spLocks noGrp="1"/>
          </p:cNvSpPr>
          <p:nvPr>
            <p:ph idx="1"/>
          </p:nvPr>
        </p:nvSpPr>
        <p:spPr>
          <a:xfrm>
            <a:off x="318781" y="755010"/>
            <a:ext cx="9177557" cy="5444454"/>
          </a:xfrm>
        </p:spPr>
        <p:txBody>
          <a:bodyPr>
            <a:normAutofit/>
          </a:bodyPr>
          <a:lstStyle/>
          <a:p>
            <a:r>
              <a:rPr lang="en-US" dirty="0"/>
              <a:t>Overview</a:t>
            </a:r>
          </a:p>
          <a:p>
            <a:pPr lvl="1">
              <a:buFont typeface="Wingdings" panose="05000000000000000000" pitchFamily="2" charset="2"/>
              <a:buChar char="v"/>
            </a:pPr>
            <a:r>
              <a:rPr lang="en-US" dirty="0"/>
              <a:t>What is AI-900 Exam</a:t>
            </a:r>
          </a:p>
          <a:p>
            <a:pPr lvl="1">
              <a:buFont typeface="Wingdings" panose="05000000000000000000" pitchFamily="2" charset="2"/>
              <a:buChar char="v"/>
            </a:pPr>
            <a:r>
              <a:rPr lang="en-US" dirty="0"/>
              <a:t>Who should take this exam</a:t>
            </a:r>
          </a:p>
          <a:p>
            <a:pPr lvl="1">
              <a:buFont typeface="Wingdings" panose="05000000000000000000" pitchFamily="2" charset="2"/>
              <a:buChar char="v"/>
            </a:pPr>
            <a:r>
              <a:rPr lang="en-US" dirty="0"/>
              <a:t>How to Register for the exam</a:t>
            </a:r>
          </a:p>
          <a:p>
            <a:r>
              <a:rPr lang="en-US" dirty="0"/>
              <a:t>Details on Exam</a:t>
            </a:r>
          </a:p>
          <a:p>
            <a:pPr lvl="1">
              <a:buFont typeface="Wingdings" panose="05000000000000000000" pitchFamily="2" charset="2"/>
              <a:buChar char="v"/>
            </a:pPr>
            <a:r>
              <a:rPr lang="en-US" dirty="0"/>
              <a:t>Exam details/content</a:t>
            </a:r>
          </a:p>
          <a:p>
            <a:pPr lvl="1">
              <a:buFont typeface="Wingdings" panose="05000000000000000000" pitchFamily="2" charset="2"/>
              <a:buChar char="v"/>
            </a:pPr>
            <a:r>
              <a:rPr lang="en-US" dirty="0"/>
              <a:t>Exam Pattern</a:t>
            </a:r>
          </a:p>
          <a:p>
            <a:pPr lvl="1">
              <a:buFont typeface="Wingdings" panose="05000000000000000000" pitchFamily="2" charset="2"/>
              <a:buChar char="v"/>
            </a:pPr>
            <a:r>
              <a:rPr lang="en-US" dirty="0"/>
              <a:t>Resources to prepare</a:t>
            </a:r>
          </a:p>
          <a:p>
            <a:pPr lvl="1">
              <a:buFont typeface="Wingdings" panose="05000000000000000000" pitchFamily="2" charset="2"/>
              <a:buChar char="v"/>
            </a:pPr>
            <a:r>
              <a:rPr lang="en-US" dirty="0"/>
              <a:t>Important topics to focus</a:t>
            </a:r>
          </a:p>
          <a:p>
            <a:pPr lvl="1">
              <a:buFont typeface="Wingdings" panose="05000000000000000000" pitchFamily="2" charset="2"/>
              <a:buChar char="v"/>
            </a:pPr>
            <a:r>
              <a:rPr lang="en-US" dirty="0"/>
              <a:t>Pattern of questions</a:t>
            </a:r>
          </a:p>
          <a:p>
            <a:r>
              <a:rPr lang="en-US" dirty="0"/>
              <a:t>Tips &amp; tricks </a:t>
            </a:r>
          </a:p>
          <a:p>
            <a:pPr lvl="1">
              <a:buFont typeface="Wingdings" panose="05000000000000000000" pitchFamily="2" charset="2"/>
              <a:buChar char="v"/>
            </a:pPr>
            <a:r>
              <a:rPr lang="en-US" dirty="0"/>
              <a:t>on day before exam and </a:t>
            </a:r>
          </a:p>
          <a:p>
            <a:pPr lvl="1">
              <a:buFont typeface="Wingdings" panose="05000000000000000000" pitchFamily="2" charset="2"/>
              <a:buChar char="v"/>
            </a:pPr>
            <a:r>
              <a:rPr lang="en-US" dirty="0"/>
              <a:t>on the exam day</a:t>
            </a:r>
          </a:p>
          <a:p>
            <a:r>
              <a:rPr lang="en-US" dirty="0"/>
              <a:t>Next level certifications to target</a:t>
            </a:r>
          </a:p>
          <a:p>
            <a:endParaRPr lang="en-US" dirty="0"/>
          </a:p>
          <a:p>
            <a:endParaRPr lang="en-US" dirty="0"/>
          </a:p>
          <a:p>
            <a:endParaRPr lang="en-US" dirty="0"/>
          </a:p>
          <a:p>
            <a:endParaRPr lang="en-US" dirty="0"/>
          </a:p>
          <a:p>
            <a:endParaRPr lang="en-US" dirty="0"/>
          </a:p>
          <a:p>
            <a:endParaRPr lang="en-US" dirty="0"/>
          </a:p>
          <a:p>
            <a:endParaRPr lang="en-US" dirty="0"/>
          </a:p>
          <a:p>
            <a:endParaRPr lang="en-GB" dirty="0"/>
          </a:p>
        </p:txBody>
      </p:sp>
      <p:sp>
        <p:nvSpPr>
          <p:cNvPr id="15" name="TextBox 14">
            <a:extLst>
              <a:ext uri="{FF2B5EF4-FFF2-40B4-BE49-F238E27FC236}">
                <a16:creationId xmlns:a16="http://schemas.microsoft.com/office/drawing/2014/main" id="{1D8BE007-0F7A-4098-8B7B-5B4EA51F686B}"/>
              </a:ext>
            </a:extLst>
          </p:cNvPr>
          <p:cNvSpPr txBox="1"/>
          <p:nvPr/>
        </p:nvSpPr>
        <p:spPr>
          <a:xfrm>
            <a:off x="352337" y="6588124"/>
            <a:ext cx="1828800" cy="276999"/>
          </a:xfrm>
          <a:prstGeom prst="rect">
            <a:avLst/>
          </a:prstGeom>
          <a:noFill/>
        </p:spPr>
        <p:txBody>
          <a:bodyPr wrap="square" rtlCol="0">
            <a:spAutoFit/>
          </a:bodyPr>
          <a:lstStyle/>
          <a:p>
            <a:r>
              <a:rPr lang="en-GB" sz="1200" b="0" i="0" dirty="0">
                <a:solidFill>
                  <a:srgbClr val="626262"/>
                </a:solidFill>
                <a:effectLst/>
                <a:latin typeface="Open Sans" panose="020B0604020202020204" pitchFamily="34" charset="0"/>
              </a:rPr>
              <a:t>©datavibe</a:t>
            </a:r>
            <a:endParaRPr lang="en-GB" sz="1200" dirty="0"/>
          </a:p>
        </p:txBody>
      </p:sp>
      <p:sp>
        <p:nvSpPr>
          <p:cNvPr id="8" name="Google Shape;208;p28">
            <a:extLst>
              <a:ext uri="{FF2B5EF4-FFF2-40B4-BE49-F238E27FC236}">
                <a16:creationId xmlns:a16="http://schemas.microsoft.com/office/drawing/2014/main" id="{6C8A0053-1E12-4B9E-9A4B-B34921C00698}"/>
              </a:ext>
            </a:extLst>
          </p:cNvPr>
          <p:cNvSpPr txBox="1">
            <a:spLocks/>
          </p:cNvSpPr>
          <p:nvPr/>
        </p:nvSpPr>
        <p:spPr>
          <a:xfrm>
            <a:off x="318781" y="0"/>
            <a:ext cx="3293899" cy="670500"/>
          </a:xfrm>
          <a:prstGeom prst="rect">
            <a:avLst/>
          </a:prstGeom>
        </p:spPr>
        <p:txBody>
          <a:bodyPr spcFirstLastPara="1" vert="horz" wrap="square" lIns="91425" tIns="91425" rIns="91425" bIns="91425" rtlCol="0" anchor="b" anchorCtr="0">
            <a:no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Bef>
                <a:spcPts val="0"/>
              </a:spcBef>
            </a:pPr>
            <a:r>
              <a:rPr lang="en-GB" dirty="0">
                <a:solidFill>
                  <a:schemeClr val="accent3">
                    <a:lumMod val="75000"/>
                  </a:schemeClr>
                </a:solidFill>
                <a:latin typeface="+mn-lt"/>
              </a:rPr>
              <a:t>Agenda</a:t>
            </a:r>
          </a:p>
        </p:txBody>
      </p:sp>
    </p:spTree>
    <p:extLst>
      <p:ext uri="{BB962C8B-B14F-4D97-AF65-F5344CB8AC3E}">
        <p14:creationId xmlns:p14="http://schemas.microsoft.com/office/powerpoint/2010/main" val="5839605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307F699-1F88-4E59-AE2C-709E3F87A9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71545" y="-8390"/>
            <a:ext cx="3019119" cy="6866389"/>
          </a:xfrm>
          <a:prstGeom prst="rect">
            <a:avLst/>
          </a:prstGeom>
        </p:spPr>
      </p:pic>
      <p:pic>
        <p:nvPicPr>
          <p:cNvPr id="7" name="Picture 6">
            <a:extLst>
              <a:ext uri="{FF2B5EF4-FFF2-40B4-BE49-F238E27FC236}">
                <a16:creationId xmlns:a16="http://schemas.microsoft.com/office/drawing/2014/main" id="{6957AC9E-AD1E-417D-BEE4-09F8A7C63BA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88144" y="3502403"/>
            <a:ext cx="2061200" cy="960888"/>
          </a:xfrm>
          <a:prstGeom prst="rect">
            <a:avLst/>
          </a:prstGeom>
        </p:spPr>
      </p:pic>
      <p:sp>
        <p:nvSpPr>
          <p:cNvPr id="10" name="Title 1">
            <a:extLst>
              <a:ext uri="{FF2B5EF4-FFF2-40B4-BE49-F238E27FC236}">
                <a16:creationId xmlns:a16="http://schemas.microsoft.com/office/drawing/2014/main" id="{265106B5-8DAF-4FEE-9986-A7EBC3C51BB9}"/>
              </a:ext>
            </a:extLst>
          </p:cNvPr>
          <p:cNvSpPr txBox="1">
            <a:spLocks/>
          </p:cNvSpPr>
          <p:nvPr/>
        </p:nvSpPr>
        <p:spPr>
          <a:xfrm>
            <a:off x="318781" y="317170"/>
            <a:ext cx="8296710" cy="1234793"/>
          </a:xfrm>
          <a:prstGeom prst="rect">
            <a:avLst/>
          </a:prstGeom>
        </p:spPr>
        <p:txBody>
          <a:bodyPr vert="horz" lIns="91440" tIns="45720" rIns="91440" bIns="45720" rtlCol="0" anchor="t">
            <a:no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1600" i="1" dirty="0"/>
              <a:t>“Exam AI-900 is a Microsoft exam, that is intended towards demonstrating the knowledge around Machine Learning (ML) and Artificial Intelligence (AI) along with the basic concepts of implementing them using Microsoft Azure cloud-based solutions”</a:t>
            </a:r>
          </a:p>
        </p:txBody>
      </p:sp>
      <p:sp>
        <p:nvSpPr>
          <p:cNvPr id="14" name="Content Placeholder 2">
            <a:extLst>
              <a:ext uri="{FF2B5EF4-FFF2-40B4-BE49-F238E27FC236}">
                <a16:creationId xmlns:a16="http://schemas.microsoft.com/office/drawing/2014/main" id="{9493FF3E-26D4-4F9D-B04A-F610A036C1CB}"/>
              </a:ext>
            </a:extLst>
          </p:cNvPr>
          <p:cNvSpPr>
            <a:spLocks noGrp="1"/>
          </p:cNvSpPr>
          <p:nvPr>
            <p:ph idx="1"/>
          </p:nvPr>
        </p:nvSpPr>
        <p:spPr>
          <a:xfrm>
            <a:off x="318781" y="1493240"/>
            <a:ext cx="8296711" cy="3880773"/>
          </a:xfrm>
        </p:spPr>
        <p:txBody>
          <a:bodyPr>
            <a:normAutofit fontScale="92500" lnSpcReduction="10000"/>
          </a:bodyPr>
          <a:lstStyle/>
          <a:p>
            <a:r>
              <a:rPr lang="en-US" dirty="0"/>
              <a:t>Basic concepts of ML and AI along with related Microsoft Azure services.</a:t>
            </a:r>
          </a:p>
          <a:p>
            <a:r>
              <a:rPr lang="en-US" dirty="0"/>
              <a:t>Relevant to candidates from both technical &amp; non-technical backgrounds can give this exam.</a:t>
            </a:r>
          </a:p>
          <a:p>
            <a:pPr lvl="1">
              <a:buFont typeface="Wingdings" panose="05000000000000000000" pitchFamily="2" charset="2"/>
              <a:buChar char="Ø"/>
            </a:pPr>
            <a:r>
              <a:rPr lang="en-US" dirty="0"/>
              <a:t>AI Engineer</a:t>
            </a:r>
          </a:p>
          <a:p>
            <a:pPr lvl="1">
              <a:buFont typeface="Wingdings" panose="05000000000000000000" pitchFamily="2" charset="2"/>
              <a:buChar char="Ø"/>
            </a:pPr>
            <a:r>
              <a:rPr lang="en-US" dirty="0"/>
              <a:t>Data Scientist</a:t>
            </a:r>
          </a:p>
          <a:p>
            <a:pPr lvl="1">
              <a:buFont typeface="Wingdings" panose="05000000000000000000" pitchFamily="2" charset="2"/>
              <a:buChar char="Ø"/>
            </a:pPr>
            <a:r>
              <a:rPr lang="en-US" dirty="0"/>
              <a:t>Developer</a:t>
            </a:r>
          </a:p>
          <a:p>
            <a:pPr lvl="1">
              <a:buFont typeface="Wingdings" panose="05000000000000000000" pitchFamily="2" charset="2"/>
              <a:buChar char="Ø"/>
            </a:pPr>
            <a:r>
              <a:rPr lang="en-US" dirty="0"/>
              <a:t>Student</a:t>
            </a:r>
          </a:p>
          <a:p>
            <a:r>
              <a:rPr lang="en-US" dirty="0"/>
              <a:t>This exam is a prerequisite for becoming a </a:t>
            </a:r>
            <a:r>
              <a:rPr lang="en-US" dirty="0">
                <a:effectLst>
                  <a:outerShdw blurRad="38100" dist="38100" dir="2700000" algn="tl">
                    <a:srgbClr val="000000">
                      <a:alpha val="43137"/>
                    </a:srgbClr>
                  </a:outerShdw>
                </a:effectLst>
              </a:rPr>
              <a:t>Microsoft Certified in Azure AI Fundamentals.</a:t>
            </a:r>
          </a:p>
          <a:p>
            <a:r>
              <a:rPr lang="en-GB" dirty="0"/>
              <a:t>This exam is foundation for few Azure role-based certifications: </a:t>
            </a:r>
            <a:r>
              <a:rPr lang="en-GB" sz="1400" i="1" dirty="0">
                <a:effectLst>
                  <a:outerShdw blurRad="38100" dist="38100" dir="2700000" algn="tl">
                    <a:srgbClr val="000000">
                      <a:alpha val="43137"/>
                    </a:srgbClr>
                  </a:outerShdw>
                </a:effectLst>
              </a:rPr>
              <a:t>(not a prerequisite)</a:t>
            </a:r>
          </a:p>
          <a:p>
            <a:pPr lvl="1">
              <a:buFont typeface="Wingdings" panose="05000000000000000000" pitchFamily="2" charset="2"/>
              <a:buChar char="Ø"/>
            </a:pPr>
            <a:r>
              <a:rPr lang="en-GB" dirty="0"/>
              <a:t>Azure Data Science Associate (</a:t>
            </a:r>
            <a:r>
              <a:rPr lang="en-GB" dirty="0">
                <a:hlinkClick r:id="rId5"/>
              </a:rPr>
              <a:t>link for exam details</a:t>
            </a:r>
            <a:r>
              <a:rPr lang="en-GB" dirty="0"/>
              <a:t>)</a:t>
            </a:r>
          </a:p>
          <a:p>
            <a:pPr lvl="1">
              <a:buFont typeface="Wingdings" panose="05000000000000000000" pitchFamily="2" charset="2"/>
              <a:buChar char="Ø"/>
            </a:pPr>
            <a:r>
              <a:rPr lang="en-GB" dirty="0"/>
              <a:t>Azure AI Engineer Associate (</a:t>
            </a:r>
            <a:r>
              <a:rPr lang="en-GB" dirty="0">
                <a:hlinkClick r:id="rId6"/>
              </a:rPr>
              <a:t>link for exam details</a:t>
            </a:r>
            <a:r>
              <a:rPr lang="en-GB" dirty="0"/>
              <a:t>)</a:t>
            </a:r>
          </a:p>
        </p:txBody>
      </p:sp>
      <p:sp>
        <p:nvSpPr>
          <p:cNvPr id="15" name="TextBox 14">
            <a:extLst>
              <a:ext uri="{FF2B5EF4-FFF2-40B4-BE49-F238E27FC236}">
                <a16:creationId xmlns:a16="http://schemas.microsoft.com/office/drawing/2014/main" id="{1D8BE007-0F7A-4098-8B7B-5B4EA51F686B}"/>
              </a:ext>
            </a:extLst>
          </p:cNvPr>
          <p:cNvSpPr txBox="1"/>
          <p:nvPr/>
        </p:nvSpPr>
        <p:spPr>
          <a:xfrm>
            <a:off x="352337" y="6588124"/>
            <a:ext cx="1828800" cy="276999"/>
          </a:xfrm>
          <a:prstGeom prst="rect">
            <a:avLst/>
          </a:prstGeom>
          <a:noFill/>
        </p:spPr>
        <p:txBody>
          <a:bodyPr wrap="square" rtlCol="0">
            <a:spAutoFit/>
          </a:bodyPr>
          <a:lstStyle/>
          <a:p>
            <a:r>
              <a:rPr lang="en-GB" sz="1200" b="0" i="0" dirty="0">
                <a:solidFill>
                  <a:srgbClr val="626262"/>
                </a:solidFill>
                <a:effectLst/>
                <a:latin typeface="Open Sans" panose="020B0604020202020204" pitchFamily="34" charset="0"/>
              </a:rPr>
              <a:t>©datavibe</a:t>
            </a:r>
            <a:endParaRPr lang="en-GB" sz="1200" dirty="0"/>
          </a:p>
        </p:txBody>
      </p:sp>
    </p:spTree>
    <p:extLst>
      <p:ext uri="{BB962C8B-B14F-4D97-AF65-F5344CB8AC3E}">
        <p14:creationId xmlns:p14="http://schemas.microsoft.com/office/powerpoint/2010/main" val="10938841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D4C0281-E24D-4AA4-B2AA-BE408E71EA44}"/>
              </a:ext>
            </a:extLst>
          </p:cNvPr>
          <p:cNvSpPr>
            <a:spLocks noGrp="1"/>
          </p:cNvSpPr>
          <p:nvPr>
            <p:ph idx="1"/>
          </p:nvPr>
        </p:nvSpPr>
        <p:spPr>
          <a:xfrm>
            <a:off x="461395" y="1217587"/>
            <a:ext cx="7501974" cy="3880773"/>
          </a:xfrm>
        </p:spPr>
        <p:txBody>
          <a:bodyPr>
            <a:normAutofit/>
          </a:bodyPr>
          <a:lstStyle/>
          <a:p>
            <a:r>
              <a:rPr lang="en-US" dirty="0"/>
              <a:t>Candidates from both technical &amp; non-technical backgrounds can give this exam.</a:t>
            </a:r>
          </a:p>
          <a:p>
            <a:pPr lvl="1">
              <a:buFont typeface="Wingdings" panose="05000000000000000000" pitchFamily="2" charset="2"/>
              <a:buChar char="Ø"/>
            </a:pPr>
            <a:r>
              <a:rPr lang="en-US" dirty="0"/>
              <a:t>AI Engineer</a:t>
            </a:r>
          </a:p>
          <a:p>
            <a:pPr lvl="1">
              <a:buFont typeface="Wingdings" panose="05000000000000000000" pitchFamily="2" charset="2"/>
              <a:buChar char="Ø"/>
            </a:pPr>
            <a:r>
              <a:rPr lang="en-US" dirty="0"/>
              <a:t>Data Scientist</a:t>
            </a:r>
          </a:p>
          <a:p>
            <a:pPr lvl="1">
              <a:buFont typeface="Wingdings" panose="05000000000000000000" pitchFamily="2" charset="2"/>
              <a:buChar char="Ø"/>
            </a:pPr>
            <a:r>
              <a:rPr lang="en-US" dirty="0"/>
              <a:t>Developer</a:t>
            </a:r>
          </a:p>
          <a:p>
            <a:pPr lvl="1">
              <a:buFont typeface="Wingdings" panose="05000000000000000000" pitchFamily="2" charset="2"/>
              <a:buChar char="Ø"/>
            </a:pPr>
            <a:r>
              <a:rPr lang="en-US" dirty="0"/>
              <a:t>Student</a:t>
            </a:r>
          </a:p>
          <a:p>
            <a:r>
              <a:rPr lang="en-US" dirty="0"/>
              <a:t>Basic concepts of ML and AI along with related Microsoft Azure services is beneficial but not necessary.</a:t>
            </a:r>
          </a:p>
        </p:txBody>
      </p:sp>
      <p:sp>
        <p:nvSpPr>
          <p:cNvPr id="5" name="Title 1">
            <a:extLst>
              <a:ext uri="{FF2B5EF4-FFF2-40B4-BE49-F238E27FC236}">
                <a16:creationId xmlns:a16="http://schemas.microsoft.com/office/drawing/2014/main" id="{5234DD04-AC40-4184-87AC-C10CB2609004}"/>
              </a:ext>
            </a:extLst>
          </p:cNvPr>
          <p:cNvSpPr txBox="1">
            <a:spLocks/>
          </p:cNvSpPr>
          <p:nvPr/>
        </p:nvSpPr>
        <p:spPr>
          <a:xfrm>
            <a:off x="310392" y="248223"/>
            <a:ext cx="7652977" cy="792011"/>
          </a:xfrm>
          <a:prstGeom prst="rect">
            <a:avLst/>
          </a:prstGeom>
        </p:spPr>
        <p:txBody>
          <a:bodyPr vert="horz" lIns="91440" tIns="45720" rIns="91440" bIns="45720" rtlCol="0" anchor="t">
            <a:no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1600" i="1" dirty="0"/>
              <a:t>“If you are a beginner and want to learn about Machine Learning (ML) and Artificial Intelligence (AI) and how Microsoft Azure cloud services make them easier with no-code solutions, then this exam is for you”</a:t>
            </a:r>
          </a:p>
        </p:txBody>
      </p:sp>
      <p:pic>
        <p:nvPicPr>
          <p:cNvPr id="4" name="Picture 3">
            <a:extLst>
              <a:ext uri="{FF2B5EF4-FFF2-40B4-BE49-F238E27FC236}">
                <a16:creationId xmlns:a16="http://schemas.microsoft.com/office/drawing/2014/main" id="{DB8AB0A1-237A-4AC6-9FEF-BD928845E5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65844" y="-8389"/>
            <a:ext cx="3533209" cy="6873512"/>
          </a:xfrm>
          <a:prstGeom prst="rect">
            <a:avLst/>
          </a:prstGeom>
        </p:spPr>
      </p:pic>
      <p:sp>
        <p:nvSpPr>
          <p:cNvPr id="8" name="TextBox 7">
            <a:extLst>
              <a:ext uri="{FF2B5EF4-FFF2-40B4-BE49-F238E27FC236}">
                <a16:creationId xmlns:a16="http://schemas.microsoft.com/office/drawing/2014/main" id="{EF9611B9-116A-41F3-897F-C9038C361AA4}"/>
              </a:ext>
            </a:extLst>
          </p:cNvPr>
          <p:cNvSpPr txBox="1"/>
          <p:nvPr/>
        </p:nvSpPr>
        <p:spPr>
          <a:xfrm>
            <a:off x="352337" y="6588124"/>
            <a:ext cx="1828800" cy="276999"/>
          </a:xfrm>
          <a:prstGeom prst="rect">
            <a:avLst/>
          </a:prstGeom>
          <a:noFill/>
        </p:spPr>
        <p:txBody>
          <a:bodyPr wrap="square" rtlCol="0">
            <a:spAutoFit/>
          </a:bodyPr>
          <a:lstStyle/>
          <a:p>
            <a:r>
              <a:rPr lang="en-GB" sz="1200" b="0" i="0" dirty="0">
                <a:solidFill>
                  <a:srgbClr val="626262"/>
                </a:solidFill>
                <a:effectLst/>
                <a:latin typeface="Open Sans" panose="020B0604020202020204" pitchFamily="34" charset="0"/>
              </a:rPr>
              <a:t>©datavibe</a:t>
            </a:r>
            <a:endParaRPr lang="en-GB" sz="1200" dirty="0"/>
          </a:p>
        </p:txBody>
      </p:sp>
    </p:spTree>
    <p:extLst>
      <p:ext uri="{BB962C8B-B14F-4D97-AF65-F5344CB8AC3E}">
        <p14:creationId xmlns:p14="http://schemas.microsoft.com/office/powerpoint/2010/main" val="8818513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93EBCAB-8670-4923-9E01-9BA5BA099B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70333" y="-8390"/>
            <a:ext cx="3337109" cy="6873513"/>
          </a:xfrm>
          <a:prstGeom prst="rect">
            <a:avLst/>
          </a:prstGeom>
        </p:spPr>
      </p:pic>
      <p:pic>
        <p:nvPicPr>
          <p:cNvPr id="12" name="Picture 11">
            <a:extLst>
              <a:ext uri="{FF2B5EF4-FFF2-40B4-BE49-F238E27FC236}">
                <a16:creationId xmlns:a16="http://schemas.microsoft.com/office/drawing/2014/main" id="{1D83D104-DA58-4DCD-8254-14C738213E4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9007" y="1963024"/>
            <a:ext cx="6240024" cy="4281575"/>
          </a:xfrm>
          <a:prstGeom prst="rect">
            <a:avLst/>
          </a:prstGeom>
        </p:spPr>
      </p:pic>
      <p:sp>
        <p:nvSpPr>
          <p:cNvPr id="13" name="Content Placeholder 2">
            <a:extLst>
              <a:ext uri="{FF2B5EF4-FFF2-40B4-BE49-F238E27FC236}">
                <a16:creationId xmlns:a16="http://schemas.microsoft.com/office/drawing/2014/main" id="{5F6555A0-CEC8-4892-96C8-43C5E56112F7}"/>
              </a:ext>
            </a:extLst>
          </p:cNvPr>
          <p:cNvSpPr>
            <a:spLocks noGrp="1"/>
          </p:cNvSpPr>
          <p:nvPr>
            <p:ph idx="1"/>
          </p:nvPr>
        </p:nvSpPr>
        <p:spPr>
          <a:xfrm>
            <a:off x="444617" y="294798"/>
            <a:ext cx="7206143" cy="1626281"/>
          </a:xfrm>
        </p:spPr>
        <p:txBody>
          <a:bodyPr>
            <a:normAutofit fontScale="92500" lnSpcReduction="20000"/>
          </a:bodyPr>
          <a:lstStyle/>
          <a:p>
            <a:r>
              <a:rPr lang="en-US" dirty="0"/>
              <a:t>One can register for this exam from Microsoft’s official link provided on </a:t>
            </a:r>
            <a:r>
              <a:rPr lang="en-US" dirty="0">
                <a:hlinkClick r:id="rId5"/>
              </a:rPr>
              <a:t>exam’s details page here</a:t>
            </a:r>
            <a:r>
              <a:rPr lang="en-US" dirty="0"/>
              <a:t>.</a:t>
            </a:r>
          </a:p>
          <a:p>
            <a:r>
              <a:rPr lang="en-US" dirty="0"/>
              <a:t>One will need a Microsoft account before scheduling any Microsoft based exam. </a:t>
            </a:r>
            <a:r>
              <a:rPr lang="en-US" dirty="0">
                <a:hlinkClick r:id="rId6"/>
              </a:rPr>
              <a:t>The account can be created here</a:t>
            </a:r>
            <a:r>
              <a:rPr lang="en-US" dirty="0"/>
              <a:t>.</a:t>
            </a:r>
          </a:p>
          <a:p>
            <a:r>
              <a:rPr lang="en-US" dirty="0"/>
              <a:t>Once the account is created, navigate to your certification dashboard and schedule the exam. </a:t>
            </a:r>
            <a:r>
              <a:rPr lang="en-US" dirty="0">
                <a:hlinkClick r:id="rId7"/>
              </a:rPr>
              <a:t>Link to the dashboard is here</a:t>
            </a:r>
            <a:r>
              <a:rPr lang="en-US" dirty="0"/>
              <a:t>.</a:t>
            </a:r>
          </a:p>
        </p:txBody>
      </p:sp>
      <p:sp>
        <p:nvSpPr>
          <p:cNvPr id="14" name="TextBox 13">
            <a:extLst>
              <a:ext uri="{FF2B5EF4-FFF2-40B4-BE49-F238E27FC236}">
                <a16:creationId xmlns:a16="http://schemas.microsoft.com/office/drawing/2014/main" id="{E7BD7FA9-E47C-4733-ADD9-588683231333}"/>
              </a:ext>
            </a:extLst>
          </p:cNvPr>
          <p:cNvSpPr txBox="1"/>
          <p:nvPr/>
        </p:nvSpPr>
        <p:spPr>
          <a:xfrm>
            <a:off x="352337" y="6588124"/>
            <a:ext cx="1828800" cy="276999"/>
          </a:xfrm>
          <a:prstGeom prst="rect">
            <a:avLst/>
          </a:prstGeom>
          <a:noFill/>
        </p:spPr>
        <p:txBody>
          <a:bodyPr wrap="square" rtlCol="0">
            <a:spAutoFit/>
          </a:bodyPr>
          <a:lstStyle/>
          <a:p>
            <a:r>
              <a:rPr lang="en-GB" sz="1200" b="0" i="0" dirty="0">
                <a:solidFill>
                  <a:srgbClr val="626262"/>
                </a:solidFill>
                <a:effectLst/>
                <a:latin typeface="Open Sans" panose="020B0604020202020204" pitchFamily="34" charset="0"/>
              </a:rPr>
              <a:t>©datavibe</a:t>
            </a:r>
            <a:endParaRPr lang="en-GB" sz="1200" dirty="0"/>
          </a:p>
        </p:txBody>
      </p:sp>
    </p:spTree>
    <p:extLst>
      <p:ext uri="{BB962C8B-B14F-4D97-AF65-F5344CB8AC3E}">
        <p14:creationId xmlns:p14="http://schemas.microsoft.com/office/powerpoint/2010/main" val="9748852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2">
            <a:extLst>
              <a:ext uri="{FF2B5EF4-FFF2-40B4-BE49-F238E27FC236}">
                <a16:creationId xmlns:a16="http://schemas.microsoft.com/office/drawing/2014/main" id="{5F6555A0-CEC8-4892-96C8-43C5E56112F7}"/>
              </a:ext>
            </a:extLst>
          </p:cNvPr>
          <p:cNvSpPr>
            <a:spLocks noGrp="1"/>
          </p:cNvSpPr>
          <p:nvPr>
            <p:ph idx="1"/>
          </p:nvPr>
        </p:nvSpPr>
        <p:spPr>
          <a:xfrm>
            <a:off x="436228" y="353521"/>
            <a:ext cx="7877262" cy="862883"/>
          </a:xfrm>
        </p:spPr>
        <p:txBody>
          <a:bodyPr>
            <a:normAutofit/>
          </a:bodyPr>
          <a:lstStyle/>
          <a:p>
            <a:pPr marL="0" indent="0">
              <a:buNone/>
            </a:pPr>
            <a:r>
              <a:rPr lang="en-US" dirty="0"/>
              <a:t>This exam measures the skills that are shown below on a high-level and the details on each of the these skills can be found </a:t>
            </a:r>
            <a:r>
              <a:rPr lang="en-US" dirty="0">
                <a:hlinkClick r:id="rId3"/>
              </a:rPr>
              <a:t>here</a:t>
            </a:r>
            <a:r>
              <a:rPr lang="en-US" dirty="0"/>
              <a:t>. </a:t>
            </a:r>
          </a:p>
        </p:txBody>
      </p:sp>
      <p:pic>
        <p:nvPicPr>
          <p:cNvPr id="3" name="Picture 2">
            <a:extLst>
              <a:ext uri="{FF2B5EF4-FFF2-40B4-BE49-F238E27FC236}">
                <a16:creationId xmlns:a16="http://schemas.microsoft.com/office/drawing/2014/main" id="{4F532E92-99E2-4319-9447-840BB10FD62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40660" y="-8389"/>
            <a:ext cx="3341615" cy="6873512"/>
          </a:xfrm>
          <a:prstGeom prst="rect">
            <a:avLst/>
          </a:prstGeom>
        </p:spPr>
      </p:pic>
      <p:graphicFrame>
        <p:nvGraphicFramePr>
          <p:cNvPr id="5" name="Diagram 4">
            <a:extLst>
              <a:ext uri="{FF2B5EF4-FFF2-40B4-BE49-F238E27FC236}">
                <a16:creationId xmlns:a16="http://schemas.microsoft.com/office/drawing/2014/main" id="{3477E6BA-CFE4-43A5-B7B3-B5BA6E53AC4E}"/>
              </a:ext>
            </a:extLst>
          </p:cNvPr>
          <p:cNvGraphicFramePr/>
          <p:nvPr>
            <p:extLst>
              <p:ext uri="{D42A27DB-BD31-4B8C-83A1-F6EECF244321}">
                <p14:modId xmlns:p14="http://schemas.microsoft.com/office/powerpoint/2010/main" val="1351099989"/>
              </p:ext>
            </p:extLst>
          </p:nvPr>
        </p:nvGraphicFramePr>
        <p:xfrm>
          <a:off x="192946" y="1409349"/>
          <a:ext cx="7508148" cy="5217953"/>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6" name="TextBox 5">
            <a:extLst>
              <a:ext uri="{FF2B5EF4-FFF2-40B4-BE49-F238E27FC236}">
                <a16:creationId xmlns:a16="http://schemas.microsoft.com/office/drawing/2014/main" id="{90BED425-E3E3-4198-9C53-A634646F0984}"/>
              </a:ext>
            </a:extLst>
          </p:cNvPr>
          <p:cNvSpPr txBox="1"/>
          <p:nvPr/>
        </p:nvSpPr>
        <p:spPr>
          <a:xfrm>
            <a:off x="352337" y="6588124"/>
            <a:ext cx="1828800" cy="276999"/>
          </a:xfrm>
          <a:prstGeom prst="rect">
            <a:avLst/>
          </a:prstGeom>
          <a:noFill/>
        </p:spPr>
        <p:txBody>
          <a:bodyPr wrap="square" rtlCol="0">
            <a:spAutoFit/>
          </a:bodyPr>
          <a:lstStyle/>
          <a:p>
            <a:r>
              <a:rPr lang="en-GB" sz="1200" b="0" i="0" dirty="0">
                <a:solidFill>
                  <a:srgbClr val="626262"/>
                </a:solidFill>
                <a:effectLst/>
                <a:latin typeface="Open Sans" panose="020B0604020202020204" pitchFamily="34" charset="0"/>
              </a:rPr>
              <a:t>©datavibe</a:t>
            </a:r>
            <a:endParaRPr lang="en-GB" sz="1200" dirty="0"/>
          </a:p>
        </p:txBody>
      </p:sp>
    </p:spTree>
    <p:extLst>
      <p:ext uri="{BB962C8B-B14F-4D97-AF65-F5344CB8AC3E}">
        <p14:creationId xmlns:p14="http://schemas.microsoft.com/office/powerpoint/2010/main" val="15783687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0BED425-E3E3-4198-9C53-A634646F0984}"/>
              </a:ext>
            </a:extLst>
          </p:cNvPr>
          <p:cNvSpPr txBox="1"/>
          <p:nvPr/>
        </p:nvSpPr>
        <p:spPr>
          <a:xfrm>
            <a:off x="352337" y="6588124"/>
            <a:ext cx="1828800" cy="276999"/>
          </a:xfrm>
          <a:prstGeom prst="rect">
            <a:avLst/>
          </a:prstGeom>
          <a:noFill/>
        </p:spPr>
        <p:txBody>
          <a:bodyPr wrap="square" rtlCol="0">
            <a:spAutoFit/>
          </a:bodyPr>
          <a:lstStyle/>
          <a:p>
            <a:r>
              <a:rPr lang="en-GB" sz="1200" b="0" i="0" dirty="0">
                <a:solidFill>
                  <a:srgbClr val="626262"/>
                </a:solidFill>
                <a:effectLst/>
                <a:latin typeface="Open Sans" panose="020B0604020202020204" pitchFamily="34" charset="0"/>
              </a:rPr>
              <a:t>©datavibe</a:t>
            </a:r>
            <a:endParaRPr lang="en-GB" sz="1200" dirty="0"/>
          </a:p>
        </p:txBody>
      </p:sp>
      <p:pic>
        <p:nvPicPr>
          <p:cNvPr id="4" name="Picture 3">
            <a:extLst>
              <a:ext uri="{FF2B5EF4-FFF2-40B4-BE49-F238E27FC236}">
                <a16:creationId xmlns:a16="http://schemas.microsoft.com/office/drawing/2014/main" id="{8EDB2298-8DE9-4FB2-B348-B567775D6D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56771" y="-8390"/>
            <a:ext cx="3425505" cy="6879795"/>
          </a:xfrm>
          <a:prstGeom prst="rect">
            <a:avLst/>
          </a:prstGeom>
        </p:spPr>
      </p:pic>
      <p:graphicFrame>
        <p:nvGraphicFramePr>
          <p:cNvPr id="7" name="Diagram 6">
            <a:extLst>
              <a:ext uri="{FF2B5EF4-FFF2-40B4-BE49-F238E27FC236}">
                <a16:creationId xmlns:a16="http://schemas.microsoft.com/office/drawing/2014/main" id="{9D0250ED-E73C-42F5-842C-B9DBAF1067D3}"/>
              </a:ext>
            </a:extLst>
          </p:cNvPr>
          <p:cNvGraphicFramePr/>
          <p:nvPr>
            <p:extLst>
              <p:ext uri="{D42A27DB-BD31-4B8C-83A1-F6EECF244321}">
                <p14:modId xmlns:p14="http://schemas.microsoft.com/office/powerpoint/2010/main" val="3274673174"/>
              </p:ext>
            </p:extLst>
          </p:nvPr>
        </p:nvGraphicFramePr>
        <p:xfrm>
          <a:off x="-1" y="426052"/>
          <a:ext cx="8246379" cy="605024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0577579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0BED425-E3E3-4198-9C53-A634646F0984}"/>
              </a:ext>
            </a:extLst>
          </p:cNvPr>
          <p:cNvSpPr txBox="1"/>
          <p:nvPr/>
        </p:nvSpPr>
        <p:spPr>
          <a:xfrm>
            <a:off x="352337" y="6588124"/>
            <a:ext cx="1828800" cy="276999"/>
          </a:xfrm>
          <a:prstGeom prst="rect">
            <a:avLst/>
          </a:prstGeom>
          <a:noFill/>
        </p:spPr>
        <p:txBody>
          <a:bodyPr wrap="square" rtlCol="0">
            <a:spAutoFit/>
          </a:bodyPr>
          <a:lstStyle/>
          <a:p>
            <a:r>
              <a:rPr lang="en-GB" sz="1200" b="0" i="0" dirty="0">
                <a:solidFill>
                  <a:srgbClr val="626262"/>
                </a:solidFill>
                <a:effectLst/>
                <a:latin typeface="Open Sans" panose="020B0604020202020204" pitchFamily="34" charset="0"/>
              </a:rPr>
              <a:t>©datavibe</a:t>
            </a:r>
            <a:endParaRPr lang="en-GB" sz="1200" dirty="0"/>
          </a:p>
        </p:txBody>
      </p:sp>
      <p:pic>
        <p:nvPicPr>
          <p:cNvPr id="3" name="Picture 2">
            <a:extLst>
              <a:ext uri="{FF2B5EF4-FFF2-40B4-BE49-F238E27FC236}">
                <a16:creationId xmlns:a16="http://schemas.microsoft.com/office/drawing/2014/main" id="{B250DA1C-56D2-41E0-8F15-AB8F282816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23215" y="-8389"/>
            <a:ext cx="3394717" cy="6873512"/>
          </a:xfrm>
          <a:prstGeom prst="rect">
            <a:avLst/>
          </a:prstGeom>
        </p:spPr>
      </p:pic>
      <p:graphicFrame>
        <p:nvGraphicFramePr>
          <p:cNvPr id="5" name="Diagram 4">
            <a:extLst>
              <a:ext uri="{FF2B5EF4-FFF2-40B4-BE49-F238E27FC236}">
                <a16:creationId xmlns:a16="http://schemas.microsoft.com/office/drawing/2014/main" id="{29953EC8-FAA8-44FB-9423-A948332F4407}"/>
              </a:ext>
            </a:extLst>
          </p:cNvPr>
          <p:cNvGraphicFramePr/>
          <p:nvPr>
            <p:extLst>
              <p:ext uri="{D42A27DB-BD31-4B8C-83A1-F6EECF244321}">
                <p14:modId xmlns:p14="http://schemas.microsoft.com/office/powerpoint/2010/main" val="1302880213"/>
              </p:ext>
            </p:extLst>
          </p:nvPr>
        </p:nvGraphicFramePr>
        <p:xfrm>
          <a:off x="-207861" y="600383"/>
          <a:ext cx="8873688" cy="565596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13" name="Picture 12">
            <a:extLst>
              <a:ext uri="{FF2B5EF4-FFF2-40B4-BE49-F238E27FC236}">
                <a16:creationId xmlns:a16="http://schemas.microsoft.com/office/drawing/2014/main" id="{A7B51711-685D-4216-8501-EAD27A01FF3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590411" y="486561"/>
            <a:ext cx="1932804" cy="93157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739494863"/>
      </p:ext>
    </p:extLst>
  </p:cSld>
  <p:clrMapOvr>
    <a:masterClrMapping/>
  </p:clrMapOvr>
</p:sld>
</file>

<file path=ppt/theme/theme1.xml><?xml version="1.0" encoding="utf-8"?>
<a:theme xmlns:a="http://schemas.openxmlformats.org/drawingml/2006/main" name="Facet">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891</TotalTime>
  <Words>1919</Words>
  <Application>Microsoft Office PowerPoint</Application>
  <PresentationFormat>Widescreen</PresentationFormat>
  <Paragraphs>211</Paragraphs>
  <Slides>22</Slides>
  <Notes>22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22</vt:i4>
      </vt:variant>
    </vt:vector>
  </HeadingPairs>
  <TitlesOfParts>
    <vt:vector size="31" baseType="lpstr">
      <vt:lpstr>Arial</vt:lpstr>
      <vt:lpstr>Calibri</vt:lpstr>
      <vt:lpstr>Open Sans</vt:lpstr>
      <vt:lpstr>Roboto</vt:lpstr>
      <vt:lpstr>Squada One</vt:lpstr>
      <vt:lpstr>Trebuchet MS</vt:lpstr>
      <vt:lpstr>Wingdings</vt:lpstr>
      <vt:lpstr>Wingdings 3</vt:lpstr>
      <vt:lpstr>Facet</vt:lpstr>
      <vt:lpstr>DataWeekender Cloud Challenge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Pragati Jain</dc:creator>
  <cp:lastModifiedBy>Pragati Jain</cp:lastModifiedBy>
  <cp:revision>87</cp:revision>
  <dcterms:created xsi:type="dcterms:W3CDTF">2021-06-28T17:34:06Z</dcterms:created>
  <dcterms:modified xsi:type="dcterms:W3CDTF">2021-07-08T18:11:35Z</dcterms:modified>
  <cp:contentStatus>Final</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arkAsFinal">
    <vt:bool>true</vt:bool>
  </property>
</Properties>
</file>